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sldIdLst>
    <p:sldId id="256" r:id="rId2"/>
    <p:sldId id="257" r:id="rId3"/>
    <p:sldId id="259" r:id="rId4"/>
    <p:sldId id="260" r:id="rId5"/>
    <p:sldId id="263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456A2E-D111-4320-A5E4-BD598F5E6813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754151-BED0-4DD4-9992-B1296D7AB675}">
      <dgm:prSet/>
      <dgm:spPr/>
      <dgm:t>
        <a:bodyPr/>
        <a:lstStyle/>
        <a:p>
          <a:r>
            <a:rPr lang="pt-PT" dirty="0"/>
            <a:t>MediaPipe (Hand Detector) </a:t>
          </a:r>
          <a:endParaRPr lang="en-US" dirty="0"/>
        </a:p>
      </dgm:t>
    </dgm:pt>
    <dgm:pt modelId="{87611E70-DFC0-4B1C-93ED-5563A7C74AB2}" type="parTrans" cxnId="{036A0086-D8C6-4C8E-A086-58A346CFE93B}">
      <dgm:prSet/>
      <dgm:spPr/>
      <dgm:t>
        <a:bodyPr/>
        <a:lstStyle/>
        <a:p>
          <a:endParaRPr lang="en-US"/>
        </a:p>
      </dgm:t>
    </dgm:pt>
    <dgm:pt modelId="{5F663F78-9982-498B-A24A-0CA9EE3358B7}" type="sibTrans" cxnId="{036A0086-D8C6-4C8E-A086-58A346CFE93B}">
      <dgm:prSet/>
      <dgm:spPr/>
      <dgm:t>
        <a:bodyPr/>
        <a:lstStyle/>
        <a:p>
          <a:endParaRPr lang="en-US"/>
        </a:p>
      </dgm:t>
    </dgm:pt>
    <dgm:pt modelId="{B931111E-0179-4475-B334-CB9D02AF1118}">
      <dgm:prSet/>
      <dgm:spPr/>
      <dgm:t>
        <a:bodyPr/>
        <a:lstStyle/>
        <a:p>
          <a:r>
            <a:rPr lang="pt-PT" dirty="0"/>
            <a:t>OpenCV</a:t>
          </a:r>
          <a:endParaRPr lang="en-US" dirty="0"/>
        </a:p>
      </dgm:t>
    </dgm:pt>
    <dgm:pt modelId="{0FACFB85-B08D-4A3E-91BD-4BF47D5C9B84}" type="parTrans" cxnId="{C2CE5BDA-DE3F-445F-A3A6-E3136A177148}">
      <dgm:prSet/>
      <dgm:spPr/>
      <dgm:t>
        <a:bodyPr/>
        <a:lstStyle/>
        <a:p>
          <a:endParaRPr lang="en-US"/>
        </a:p>
      </dgm:t>
    </dgm:pt>
    <dgm:pt modelId="{844D754E-2115-4531-B459-7286313C7E4D}" type="sibTrans" cxnId="{C2CE5BDA-DE3F-445F-A3A6-E3136A177148}">
      <dgm:prSet/>
      <dgm:spPr/>
      <dgm:t>
        <a:bodyPr/>
        <a:lstStyle/>
        <a:p>
          <a:endParaRPr lang="en-US"/>
        </a:p>
      </dgm:t>
    </dgm:pt>
    <dgm:pt modelId="{6989E5D2-4ECE-4F76-BDB3-1886C2EEE912}">
      <dgm:prSet/>
      <dgm:spPr/>
      <dgm:t>
        <a:bodyPr/>
        <a:lstStyle/>
        <a:p>
          <a:r>
            <a:rPr lang="pt-PT" dirty="0"/>
            <a:t>PyQt5</a:t>
          </a:r>
          <a:endParaRPr lang="en-US" dirty="0"/>
        </a:p>
      </dgm:t>
    </dgm:pt>
    <dgm:pt modelId="{4ABADAE4-CEDB-45C7-A94B-E65F43CCA84C}" type="parTrans" cxnId="{044C0673-A52C-4499-9D55-BA18D3F82650}">
      <dgm:prSet/>
      <dgm:spPr/>
      <dgm:t>
        <a:bodyPr/>
        <a:lstStyle/>
        <a:p>
          <a:endParaRPr lang="en-US"/>
        </a:p>
      </dgm:t>
    </dgm:pt>
    <dgm:pt modelId="{8E7992A6-5EB7-4300-A280-7AE993D5794C}" type="sibTrans" cxnId="{044C0673-A52C-4499-9D55-BA18D3F82650}">
      <dgm:prSet/>
      <dgm:spPr/>
      <dgm:t>
        <a:bodyPr/>
        <a:lstStyle/>
        <a:p>
          <a:endParaRPr lang="en-US"/>
        </a:p>
      </dgm:t>
    </dgm:pt>
    <dgm:pt modelId="{377F63F0-C5F1-47E7-9776-C8C184C5E014}" type="pres">
      <dgm:prSet presAssocID="{C9456A2E-D111-4320-A5E4-BD598F5E681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2AF0B0B-E49C-48E9-AA16-D5136F379669}" type="pres">
      <dgm:prSet presAssocID="{B0754151-BED0-4DD4-9992-B1296D7AB675}" presName="hierRoot1" presStyleCnt="0"/>
      <dgm:spPr/>
    </dgm:pt>
    <dgm:pt modelId="{BC93F295-B0A6-4D07-8C35-82CD3CB12AD7}" type="pres">
      <dgm:prSet presAssocID="{B0754151-BED0-4DD4-9992-B1296D7AB675}" presName="composite" presStyleCnt="0"/>
      <dgm:spPr/>
    </dgm:pt>
    <dgm:pt modelId="{96B3C6C6-8B2E-4B34-8E5A-7213281D697D}" type="pres">
      <dgm:prSet presAssocID="{B0754151-BED0-4DD4-9992-B1296D7AB675}" presName="background" presStyleLbl="node0" presStyleIdx="0" presStyleCnt="3"/>
      <dgm:spPr>
        <a:solidFill>
          <a:schemeClr val="accent1">
            <a:lumMod val="60000"/>
            <a:lumOff val="40000"/>
          </a:schemeClr>
        </a:solidFill>
      </dgm:spPr>
    </dgm:pt>
    <dgm:pt modelId="{2C1E83BC-6135-45A5-B5A5-77F3EFA3B763}" type="pres">
      <dgm:prSet presAssocID="{B0754151-BED0-4DD4-9992-B1296D7AB675}" presName="text" presStyleLbl="fgAcc0" presStyleIdx="0" presStyleCnt="3" custLinFactX="100000" custLinFactNeighborX="143379" custLinFactNeighborY="3398">
        <dgm:presLayoutVars>
          <dgm:chPref val="3"/>
        </dgm:presLayoutVars>
      </dgm:prSet>
      <dgm:spPr/>
    </dgm:pt>
    <dgm:pt modelId="{20B138F3-C7CE-4FF3-B01C-4BB9DDD818AC}" type="pres">
      <dgm:prSet presAssocID="{B0754151-BED0-4DD4-9992-B1296D7AB675}" presName="hierChild2" presStyleCnt="0"/>
      <dgm:spPr/>
    </dgm:pt>
    <dgm:pt modelId="{1385B970-0564-41CE-A06F-390501E32D4E}" type="pres">
      <dgm:prSet presAssocID="{B931111E-0179-4475-B334-CB9D02AF1118}" presName="hierRoot1" presStyleCnt="0"/>
      <dgm:spPr/>
    </dgm:pt>
    <dgm:pt modelId="{C7525CD9-4233-412C-8830-A3B55A023BC3}" type="pres">
      <dgm:prSet presAssocID="{B931111E-0179-4475-B334-CB9D02AF1118}" presName="composite" presStyleCnt="0"/>
      <dgm:spPr/>
    </dgm:pt>
    <dgm:pt modelId="{5C856785-CB9F-4592-836A-D2EAD24CA0C2}" type="pres">
      <dgm:prSet presAssocID="{B931111E-0179-4475-B334-CB9D02AF1118}" presName="background" presStyleLbl="node0" presStyleIdx="1" presStyleCnt="3"/>
      <dgm:spPr>
        <a:solidFill>
          <a:schemeClr val="accent1">
            <a:lumMod val="60000"/>
            <a:lumOff val="40000"/>
          </a:schemeClr>
        </a:solidFill>
      </dgm:spPr>
    </dgm:pt>
    <dgm:pt modelId="{9730DEA7-6607-44DE-856E-67FC0C13323D}" type="pres">
      <dgm:prSet presAssocID="{B931111E-0179-4475-B334-CB9D02AF1118}" presName="text" presStyleLbl="fgAcc0" presStyleIdx="1" presStyleCnt="3">
        <dgm:presLayoutVars>
          <dgm:chPref val="3"/>
        </dgm:presLayoutVars>
      </dgm:prSet>
      <dgm:spPr/>
    </dgm:pt>
    <dgm:pt modelId="{60916ABD-63BE-43C9-BE82-47B70D71A754}" type="pres">
      <dgm:prSet presAssocID="{B931111E-0179-4475-B334-CB9D02AF1118}" presName="hierChild2" presStyleCnt="0"/>
      <dgm:spPr/>
    </dgm:pt>
    <dgm:pt modelId="{223A610B-59CB-4B32-87FA-7018E4F5DF44}" type="pres">
      <dgm:prSet presAssocID="{6989E5D2-4ECE-4F76-BDB3-1886C2EEE912}" presName="hierRoot1" presStyleCnt="0"/>
      <dgm:spPr/>
    </dgm:pt>
    <dgm:pt modelId="{23B6D2B3-40E2-4E6A-8DDD-2A3C27EC26E8}" type="pres">
      <dgm:prSet presAssocID="{6989E5D2-4ECE-4F76-BDB3-1886C2EEE912}" presName="composite" presStyleCnt="0"/>
      <dgm:spPr/>
    </dgm:pt>
    <dgm:pt modelId="{1F0C6C62-E395-4E66-A3DA-278C0D2AE1F3}" type="pres">
      <dgm:prSet presAssocID="{6989E5D2-4ECE-4F76-BDB3-1886C2EEE912}" presName="background" presStyleLbl="node0" presStyleIdx="2" presStyleCnt="3"/>
      <dgm:spPr/>
    </dgm:pt>
    <dgm:pt modelId="{D2AB7A5A-0A1E-4189-BE1B-039F6DC720A6}" type="pres">
      <dgm:prSet presAssocID="{6989E5D2-4ECE-4F76-BDB3-1886C2EEE912}" presName="text" presStyleLbl="fgAcc0" presStyleIdx="2" presStyleCnt="3" custLinFactX="-100000" custLinFactNeighborX="-144444" custLinFactNeighborY="1254">
        <dgm:presLayoutVars>
          <dgm:chPref val="3"/>
        </dgm:presLayoutVars>
      </dgm:prSet>
      <dgm:spPr/>
    </dgm:pt>
    <dgm:pt modelId="{9331F709-F761-444C-9D6B-8B65FCAFF1BE}" type="pres">
      <dgm:prSet presAssocID="{6989E5D2-4ECE-4F76-BDB3-1886C2EEE912}" presName="hierChild2" presStyleCnt="0"/>
      <dgm:spPr/>
    </dgm:pt>
  </dgm:ptLst>
  <dgm:cxnLst>
    <dgm:cxn modelId="{D8B12E05-281F-4098-A086-F84ACBAA548C}" type="presOf" srcId="{C9456A2E-D111-4320-A5E4-BD598F5E6813}" destId="{377F63F0-C5F1-47E7-9776-C8C184C5E014}" srcOrd="0" destOrd="0" presId="urn:microsoft.com/office/officeart/2005/8/layout/hierarchy1"/>
    <dgm:cxn modelId="{044C0673-A52C-4499-9D55-BA18D3F82650}" srcId="{C9456A2E-D111-4320-A5E4-BD598F5E6813}" destId="{6989E5D2-4ECE-4F76-BDB3-1886C2EEE912}" srcOrd="2" destOrd="0" parTransId="{4ABADAE4-CEDB-45C7-A94B-E65F43CCA84C}" sibTransId="{8E7992A6-5EB7-4300-A280-7AE993D5794C}"/>
    <dgm:cxn modelId="{036A0086-D8C6-4C8E-A086-58A346CFE93B}" srcId="{C9456A2E-D111-4320-A5E4-BD598F5E6813}" destId="{B0754151-BED0-4DD4-9992-B1296D7AB675}" srcOrd="0" destOrd="0" parTransId="{87611E70-DFC0-4B1C-93ED-5563A7C74AB2}" sibTransId="{5F663F78-9982-498B-A24A-0CA9EE3358B7}"/>
    <dgm:cxn modelId="{185CF789-0DA4-4EF9-BB52-A258614B0883}" type="presOf" srcId="{B931111E-0179-4475-B334-CB9D02AF1118}" destId="{9730DEA7-6607-44DE-856E-67FC0C13323D}" srcOrd="0" destOrd="0" presId="urn:microsoft.com/office/officeart/2005/8/layout/hierarchy1"/>
    <dgm:cxn modelId="{93073EC1-FFA5-4C23-AE65-A26BD0164540}" type="presOf" srcId="{B0754151-BED0-4DD4-9992-B1296D7AB675}" destId="{2C1E83BC-6135-45A5-B5A5-77F3EFA3B763}" srcOrd="0" destOrd="0" presId="urn:microsoft.com/office/officeart/2005/8/layout/hierarchy1"/>
    <dgm:cxn modelId="{C2CE5BDA-DE3F-445F-A3A6-E3136A177148}" srcId="{C9456A2E-D111-4320-A5E4-BD598F5E6813}" destId="{B931111E-0179-4475-B334-CB9D02AF1118}" srcOrd="1" destOrd="0" parTransId="{0FACFB85-B08D-4A3E-91BD-4BF47D5C9B84}" sibTransId="{844D754E-2115-4531-B459-7286313C7E4D}"/>
    <dgm:cxn modelId="{E9705EDA-A54A-4379-B0BE-0CF283330FA2}" type="presOf" srcId="{6989E5D2-4ECE-4F76-BDB3-1886C2EEE912}" destId="{D2AB7A5A-0A1E-4189-BE1B-039F6DC720A6}" srcOrd="0" destOrd="0" presId="urn:microsoft.com/office/officeart/2005/8/layout/hierarchy1"/>
    <dgm:cxn modelId="{6B6B8499-C814-4F80-8E7F-D4802BB61017}" type="presParOf" srcId="{377F63F0-C5F1-47E7-9776-C8C184C5E014}" destId="{B2AF0B0B-E49C-48E9-AA16-D5136F379669}" srcOrd="0" destOrd="0" presId="urn:microsoft.com/office/officeart/2005/8/layout/hierarchy1"/>
    <dgm:cxn modelId="{333B1517-9D1A-49C9-A1E3-C1DDE54DB716}" type="presParOf" srcId="{B2AF0B0B-E49C-48E9-AA16-D5136F379669}" destId="{BC93F295-B0A6-4D07-8C35-82CD3CB12AD7}" srcOrd="0" destOrd="0" presId="urn:microsoft.com/office/officeart/2005/8/layout/hierarchy1"/>
    <dgm:cxn modelId="{7755A41D-785D-4246-B036-35D6E6D86616}" type="presParOf" srcId="{BC93F295-B0A6-4D07-8C35-82CD3CB12AD7}" destId="{96B3C6C6-8B2E-4B34-8E5A-7213281D697D}" srcOrd="0" destOrd="0" presId="urn:microsoft.com/office/officeart/2005/8/layout/hierarchy1"/>
    <dgm:cxn modelId="{67361872-E8DC-461C-9A85-41C447C71884}" type="presParOf" srcId="{BC93F295-B0A6-4D07-8C35-82CD3CB12AD7}" destId="{2C1E83BC-6135-45A5-B5A5-77F3EFA3B763}" srcOrd="1" destOrd="0" presId="urn:microsoft.com/office/officeart/2005/8/layout/hierarchy1"/>
    <dgm:cxn modelId="{6D22A4CB-9F35-466C-9475-75E81FED7702}" type="presParOf" srcId="{B2AF0B0B-E49C-48E9-AA16-D5136F379669}" destId="{20B138F3-C7CE-4FF3-B01C-4BB9DDD818AC}" srcOrd="1" destOrd="0" presId="urn:microsoft.com/office/officeart/2005/8/layout/hierarchy1"/>
    <dgm:cxn modelId="{121A446B-B80F-4313-8265-2304974251B5}" type="presParOf" srcId="{377F63F0-C5F1-47E7-9776-C8C184C5E014}" destId="{1385B970-0564-41CE-A06F-390501E32D4E}" srcOrd="1" destOrd="0" presId="urn:microsoft.com/office/officeart/2005/8/layout/hierarchy1"/>
    <dgm:cxn modelId="{0419B888-9D66-4524-A9AC-95FC4D7587B4}" type="presParOf" srcId="{1385B970-0564-41CE-A06F-390501E32D4E}" destId="{C7525CD9-4233-412C-8830-A3B55A023BC3}" srcOrd="0" destOrd="0" presId="urn:microsoft.com/office/officeart/2005/8/layout/hierarchy1"/>
    <dgm:cxn modelId="{8D526E6A-A5A5-4C71-9A57-2BCB0D07D48E}" type="presParOf" srcId="{C7525CD9-4233-412C-8830-A3B55A023BC3}" destId="{5C856785-CB9F-4592-836A-D2EAD24CA0C2}" srcOrd="0" destOrd="0" presId="urn:microsoft.com/office/officeart/2005/8/layout/hierarchy1"/>
    <dgm:cxn modelId="{5E79366A-49DB-4F24-8606-3BF72F4CF93C}" type="presParOf" srcId="{C7525CD9-4233-412C-8830-A3B55A023BC3}" destId="{9730DEA7-6607-44DE-856E-67FC0C13323D}" srcOrd="1" destOrd="0" presId="urn:microsoft.com/office/officeart/2005/8/layout/hierarchy1"/>
    <dgm:cxn modelId="{25751B6C-CD8E-4F35-868B-6473761B99F3}" type="presParOf" srcId="{1385B970-0564-41CE-A06F-390501E32D4E}" destId="{60916ABD-63BE-43C9-BE82-47B70D71A754}" srcOrd="1" destOrd="0" presId="urn:microsoft.com/office/officeart/2005/8/layout/hierarchy1"/>
    <dgm:cxn modelId="{008E1560-9155-4433-AB6D-C50E37656F8B}" type="presParOf" srcId="{377F63F0-C5F1-47E7-9776-C8C184C5E014}" destId="{223A610B-59CB-4B32-87FA-7018E4F5DF44}" srcOrd="2" destOrd="0" presId="urn:microsoft.com/office/officeart/2005/8/layout/hierarchy1"/>
    <dgm:cxn modelId="{EED6CF63-DE98-4672-BC42-E7988C433F0F}" type="presParOf" srcId="{223A610B-59CB-4B32-87FA-7018E4F5DF44}" destId="{23B6D2B3-40E2-4E6A-8DDD-2A3C27EC26E8}" srcOrd="0" destOrd="0" presId="urn:microsoft.com/office/officeart/2005/8/layout/hierarchy1"/>
    <dgm:cxn modelId="{F3E7B9E6-9826-40D7-8A9F-08FF633A7FDF}" type="presParOf" srcId="{23B6D2B3-40E2-4E6A-8DDD-2A3C27EC26E8}" destId="{1F0C6C62-E395-4E66-A3DA-278C0D2AE1F3}" srcOrd="0" destOrd="0" presId="urn:microsoft.com/office/officeart/2005/8/layout/hierarchy1"/>
    <dgm:cxn modelId="{8ADBF991-ADC6-494F-951F-9C90059ABEA9}" type="presParOf" srcId="{23B6D2B3-40E2-4E6A-8DDD-2A3C27EC26E8}" destId="{D2AB7A5A-0A1E-4189-BE1B-039F6DC720A6}" srcOrd="1" destOrd="0" presId="urn:microsoft.com/office/officeart/2005/8/layout/hierarchy1"/>
    <dgm:cxn modelId="{8B8FEE2B-5785-4F0D-B690-475F79F38542}" type="presParOf" srcId="{223A610B-59CB-4B32-87FA-7018E4F5DF44}" destId="{9331F709-F761-444C-9D6B-8B65FCAFF1B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4056A3-B6EC-479C-9B78-3E431EC0ECF8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9A865ED-34BC-4E5D-A0C8-3CC97EB72EE3}">
      <dgm:prSet/>
      <dgm:spPr/>
      <dgm:t>
        <a:bodyPr/>
        <a:lstStyle/>
        <a:p>
          <a:r>
            <a:rPr lang="pt-PT" dirty="0"/>
            <a:t>Beatriz Lagos</a:t>
          </a:r>
          <a:endParaRPr lang="en-US" dirty="0"/>
        </a:p>
      </dgm:t>
    </dgm:pt>
    <dgm:pt modelId="{6F59B8DE-A48F-4E3F-986D-01DC3C399F71}" type="parTrans" cxnId="{A5BAFE2D-ABCA-4CC5-A92A-6D91BA9D0809}">
      <dgm:prSet/>
      <dgm:spPr/>
      <dgm:t>
        <a:bodyPr/>
        <a:lstStyle/>
        <a:p>
          <a:endParaRPr lang="en-US"/>
        </a:p>
      </dgm:t>
    </dgm:pt>
    <dgm:pt modelId="{D6BC94C2-870F-40D9-A9E6-245A52038E65}" type="sibTrans" cxnId="{A5BAFE2D-ABCA-4CC5-A92A-6D91BA9D0809}">
      <dgm:prSet/>
      <dgm:spPr/>
      <dgm:t>
        <a:bodyPr/>
        <a:lstStyle/>
        <a:p>
          <a:endParaRPr lang="en-US"/>
        </a:p>
      </dgm:t>
    </dgm:pt>
    <dgm:pt modelId="{05D42F4A-8978-46A0-99A9-71DC6F440A07}">
      <dgm:prSet/>
      <dgm:spPr/>
      <dgm:t>
        <a:bodyPr/>
        <a:lstStyle/>
        <a:p>
          <a:r>
            <a:rPr lang="en-US" b="0" i="0" dirty="0"/>
            <a:t>Interface da </a:t>
          </a:r>
          <a:r>
            <a:rPr lang="en-US" b="0" i="0" dirty="0" err="1"/>
            <a:t>Aplicação</a:t>
          </a:r>
          <a:endParaRPr lang="en-US" dirty="0"/>
        </a:p>
      </dgm:t>
    </dgm:pt>
    <dgm:pt modelId="{1989C806-5A62-44C7-A9E6-86F8D734C1DF}" type="parTrans" cxnId="{255152C5-0CF8-4E1B-84F9-82FC0148C39A}">
      <dgm:prSet/>
      <dgm:spPr/>
      <dgm:t>
        <a:bodyPr/>
        <a:lstStyle/>
        <a:p>
          <a:endParaRPr lang="en-US"/>
        </a:p>
      </dgm:t>
    </dgm:pt>
    <dgm:pt modelId="{9CA3F5A5-EFD9-4336-853C-704ADED2CA03}" type="sibTrans" cxnId="{255152C5-0CF8-4E1B-84F9-82FC0148C39A}">
      <dgm:prSet/>
      <dgm:spPr/>
      <dgm:t>
        <a:bodyPr/>
        <a:lstStyle/>
        <a:p>
          <a:endParaRPr lang="en-US"/>
        </a:p>
      </dgm:t>
    </dgm:pt>
    <dgm:pt modelId="{A544FA15-AAEA-4CB3-8D5B-8ECFECE4D7C2}">
      <dgm:prSet/>
      <dgm:spPr/>
      <dgm:t>
        <a:bodyPr/>
        <a:lstStyle/>
        <a:p>
          <a:r>
            <a:rPr lang="pt-PT"/>
            <a:t>Milena Mori</a:t>
          </a:r>
          <a:endParaRPr lang="en-US"/>
        </a:p>
      </dgm:t>
    </dgm:pt>
    <dgm:pt modelId="{A0C8141A-CCDB-4160-8BC0-3A29C535B246}" type="parTrans" cxnId="{5520246C-D187-46A5-8FB8-CB4044091104}">
      <dgm:prSet/>
      <dgm:spPr/>
      <dgm:t>
        <a:bodyPr/>
        <a:lstStyle/>
        <a:p>
          <a:endParaRPr lang="en-US"/>
        </a:p>
      </dgm:t>
    </dgm:pt>
    <dgm:pt modelId="{7B487C3E-AE4D-4E91-94EA-522E9AEBC8BF}" type="sibTrans" cxnId="{5520246C-D187-46A5-8FB8-CB4044091104}">
      <dgm:prSet/>
      <dgm:spPr/>
      <dgm:t>
        <a:bodyPr/>
        <a:lstStyle/>
        <a:p>
          <a:endParaRPr lang="en-US"/>
        </a:p>
      </dgm:t>
    </dgm:pt>
    <dgm:pt modelId="{D03380A0-8322-4378-8F66-E1FBCF1F6CDE}">
      <dgm:prSet/>
      <dgm:spPr/>
      <dgm:t>
        <a:bodyPr/>
        <a:lstStyle/>
        <a:p>
          <a:r>
            <a:rPr lang="pt-PT" dirty="0"/>
            <a:t>Aquisição das Imagens e dos Vídeos</a:t>
          </a:r>
          <a:endParaRPr lang="en-US" dirty="0"/>
        </a:p>
      </dgm:t>
    </dgm:pt>
    <dgm:pt modelId="{F636F040-4F13-454A-9BE9-147C0C684DAE}" type="parTrans" cxnId="{3E1B280F-837E-4E07-86FB-52B9BA057E28}">
      <dgm:prSet/>
      <dgm:spPr/>
      <dgm:t>
        <a:bodyPr/>
        <a:lstStyle/>
        <a:p>
          <a:endParaRPr lang="en-US"/>
        </a:p>
      </dgm:t>
    </dgm:pt>
    <dgm:pt modelId="{C8096261-9901-45B2-A315-0CBC11BF2F25}" type="sibTrans" cxnId="{3E1B280F-837E-4E07-86FB-52B9BA057E28}">
      <dgm:prSet/>
      <dgm:spPr/>
      <dgm:t>
        <a:bodyPr/>
        <a:lstStyle/>
        <a:p>
          <a:endParaRPr lang="en-US"/>
        </a:p>
      </dgm:t>
    </dgm:pt>
    <dgm:pt modelId="{D718189C-EDF5-4A22-B7CE-706454E389E3}">
      <dgm:prSet/>
      <dgm:spPr/>
      <dgm:t>
        <a:bodyPr/>
        <a:lstStyle/>
        <a:p>
          <a:r>
            <a:rPr lang="en-US" dirty="0"/>
            <a:t>João Nascimento</a:t>
          </a:r>
        </a:p>
      </dgm:t>
    </dgm:pt>
    <dgm:pt modelId="{1B99FDB8-998B-47CE-BCB9-B23D853769ED}" type="parTrans" cxnId="{86CE2325-A03B-49CB-B9E6-6EB808D4FB03}">
      <dgm:prSet/>
      <dgm:spPr/>
      <dgm:t>
        <a:bodyPr/>
        <a:lstStyle/>
        <a:p>
          <a:endParaRPr lang="en-US"/>
        </a:p>
      </dgm:t>
    </dgm:pt>
    <dgm:pt modelId="{FCF31F02-2D95-4118-B09D-99691B084D96}" type="sibTrans" cxnId="{86CE2325-A03B-49CB-B9E6-6EB808D4FB03}">
      <dgm:prSet/>
      <dgm:spPr/>
      <dgm:t>
        <a:bodyPr/>
        <a:lstStyle/>
        <a:p>
          <a:endParaRPr lang="en-US"/>
        </a:p>
      </dgm:t>
    </dgm:pt>
    <dgm:pt modelId="{94CA4B94-AF44-487B-8531-726869C8EFD5}">
      <dgm:prSet/>
      <dgm:spPr/>
      <dgm:t>
        <a:bodyPr/>
        <a:lstStyle/>
        <a:p>
          <a:r>
            <a:rPr lang="en-US" dirty="0" err="1"/>
            <a:t>Criação</a:t>
          </a:r>
          <a:r>
            <a:rPr lang="en-US" dirty="0"/>
            <a:t> dos </a:t>
          </a:r>
          <a:r>
            <a:rPr lang="en-US" dirty="0" err="1"/>
            <a:t>Livros</a:t>
          </a:r>
          <a:endParaRPr lang="en-US" dirty="0"/>
        </a:p>
      </dgm:t>
    </dgm:pt>
    <dgm:pt modelId="{2881C73B-A053-4063-B739-478C0F0174AD}" type="parTrans" cxnId="{C53B4DB7-FA06-451D-B9ED-E6EEBCB96CE7}">
      <dgm:prSet/>
      <dgm:spPr/>
      <dgm:t>
        <a:bodyPr/>
        <a:lstStyle/>
        <a:p>
          <a:endParaRPr lang="en-US"/>
        </a:p>
      </dgm:t>
    </dgm:pt>
    <dgm:pt modelId="{EF10C564-DF2D-45D2-9341-4A82295F2E51}" type="sibTrans" cxnId="{C53B4DB7-FA06-451D-B9ED-E6EEBCB96CE7}">
      <dgm:prSet/>
      <dgm:spPr/>
      <dgm:t>
        <a:bodyPr/>
        <a:lstStyle/>
        <a:p>
          <a:endParaRPr lang="en-US"/>
        </a:p>
      </dgm:t>
    </dgm:pt>
    <dgm:pt modelId="{CB4A2177-1848-4A6E-84B4-EDC2AC98B44C}">
      <dgm:prSet/>
      <dgm:spPr/>
      <dgm:t>
        <a:bodyPr/>
        <a:lstStyle/>
        <a:p>
          <a:r>
            <a:rPr lang="en-US"/>
            <a:t>Lucyanno Frota</a:t>
          </a:r>
        </a:p>
      </dgm:t>
    </dgm:pt>
    <dgm:pt modelId="{0DB11153-1245-41A1-B405-C35879AF492B}" type="parTrans" cxnId="{6A62C87D-FD93-48AF-8334-E4D39415179A}">
      <dgm:prSet/>
      <dgm:spPr/>
      <dgm:t>
        <a:bodyPr/>
        <a:lstStyle/>
        <a:p>
          <a:endParaRPr lang="en-US"/>
        </a:p>
      </dgm:t>
    </dgm:pt>
    <dgm:pt modelId="{D09B8683-FE23-4262-9A0D-D56A856BFDC6}" type="sibTrans" cxnId="{6A62C87D-FD93-48AF-8334-E4D39415179A}">
      <dgm:prSet/>
      <dgm:spPr/>
      <dgm:t>
        <a:bodyPr/>
        <a:lstStyle/>
        <a:p>
          <a:endParaRPr lang="en-US"/>
        </a:p>
      </dgm:t>
    </dgm:pt>
    <dgm:pt modelId="{42630E71-6ACF-4B64-95A4-BD99DEC8B261}">
      <dgm:prSet/>
      <dgm:spPr/>
      <dgm:t>
        <a:bodyPr/>
        <a:lstStyle/>
        <a:p>
          <a:r>
            <a:rPr lang="pt-PT" dirty="0"/>
            <a:t>Framework da Aplicação</a:t>
          </a:r>
          <a:endParaRPr lang="en-US" dirty="0"/>
        </a:p>
      </dgm:t>
    </dgm:pt>
    <dgm:pt modelId="{50C233FC-08E9-4325-BA2C-01B4ACCA2E1B}" type="parTrans" cxnId="{5A8B2500-E1F6-4241-BAC1-5E8457491CA9}">
      <dgm:prSet/>
      <dgm:spPr/>
      <dgm:t>
        <a:bodyPr/>
        <a:lstStyle/>
        <a:p>
          <a:endParaRPr lang="en-US"/>
        </a:p>
      </dgm:t>
    </dgm:pt>
    <dgm:pt modelId="{9F786615-205F-4BD1-A96A-FB913849BA38}" type="sibTrans" cxnId="{5A8B2500-E1F6-4241-BAC1-5E8457491CA9}">
      <dgm:prSet/>
      <dgm:spPr/>
      <dgm:t>
        <a:bodyPr/>
        <a:lstStyle/>
        <a:p>
          <a:endParaRPr lang="en-US"/>
        </a:p>
      </dgm:t>
    </dgm:pt>
    <dgm:pt modelId="{E53064E8-C706-41F5-95DE-ECCFF916F2DE}" type="pres">
      <dgm:prSet presAssocID="{434056A3-B6EC-479C-9B78-3E431EC0ECF8}" presName="linear" presStyleCnt="0">
        <dgm:presLayoutVars>
          <dgm:dir/>
          <dgm:animLvl val="lvl"/>
          <dgm:resizeHandles val="exact"/>
        </dgm:presLayoutVars>
      </dgm:prSet>
      <dgm:spPr/>
    </dgm:pt>
    <dgm:pt modelId="{E76AD518-472C-4EA9-B249-94195343A410}" type="pres">
      <dgm:prSet presAssocID="{E9A865ED-34BC-4E5D-A0C8-3CC97EB72EE3}" presName="parentLin" presStyleCnt="0"/>
      <dgm:spPr/>
    </dgm:pt>
    <dgm:pt modelId="{D96F6230-A706-40EC-91FC-8D05E6760E28}" type="pres">
      <dgm:prSet presAssocID="{E9A865ED-34BC-4E5D-A0C8-3CC97EB72EE3}" presName="parentLeftMargin" presStyleLbl="node1" presStyleIdx="0" presStyleCnt="4"/>
      <dgm:spPr/>
    </dgm:pt>
    <dgm:pt modelId="{E7529EA1-83BE-4A8A-8DB2-B7DC46055ABB}" type="pres">
      <dgm:prSet presAssocID="{E9A865ED-34BC-4E5D-A0C8-3CC97EB72EE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4A16E86-CD7F-4C8F-9FB1-B065F14D1DB6}" type="pres">
      <dgm:prSet presAssocID="{E9A865ED-34BC-4E5D-A0C8-3CC97EB72EE3}" presName="negativeSpace" presStyleCnt="0"/>
      <dgm:spPr/>
    </dgm:pt>
    <dgm:pt modelId="{D1DA1D86-7855-4D22-B75C-D790793DFF35}" type="pres">
      <dgm:prSet presAssocID="{E9A865ED-34BC-4E5D-A0C8-3CC97EB72EE3}" presName="childText" presStyleLbl="conFgAcc1" presStyleIdx="0" presStyleCnt="4" custLinFactNeighborX="-7614" custLinFactNeighborY="-29953">
        <dgm:presLayoutVars>
          <dgm:bulletEnabled val="1"/>
        </dgm:presLayoutVars>
      </dgm:prSet>
      <dgm:spPr/>
    </dgm:pt>
    <dgm:pt modelId="{21DD4020-B8F9-42EB-93A7-C3DE0BDE644B}" type="pres">
      <dgm:prSet presAssocID="{D6BC94C2-870F-40D9-A9E6-245A52038E65}" presName="spaceBetweenRectangles" presStyleCnt="0"/>
      <dgm:spPr/>
    </dgm:pt>
    <dgm:pt modelId="{8A877E7B-E703-45D5-B7DB-BB74AD1FFA9B}" type="pres">
      <dgm:prSet presAssocID="{A544FA15-AAEA-4CB3-8D5B-8ECFECE4D7C2}" presName="parentLin" presStyleCnt="0"/>
      <dgm:spPr/>
    </dgm:pt>
    <dgm:pt modelId="{FEFCF6BD-0CE2-45FC-97FC-0412C8FB891B}" type="pres">
      <dgm:prSet presAssocID="{A544FA15-AAEA-4CB3-8D5B-8ECFECE4D7C2}" presName="parentLeftMargin" presStyleLbl="node1" presStyleIdx="0" presStyleCnt="4"/>
      <dgm:spPr/>
    </dgm:pt>
    <dgm:pt modelId="{3DA1CB8D-5168-4B85-8EAF-D55E02F84496}" type="pres">
      <dgm:prSet presAssocID="{A544FA15-AAEA-4CB3-8D5B-8ECFECE4D7C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3830C18-7A78-431B-B700-92D39004F907}" type="pres">
      <dgm:prSet presAssocID="{A544FA15-AAEA-4CB3-8D5B-8ECFECE4D7C2}" presName="negativeSpace" presStyleCnt="0"/>
      <dgm:spPr/>
    </dgm:pt>
    <dgm:pt modelId="{31F5168C-257A-40A6-B74D-5E8E0EBACA5C}" type="pres">
      <dgm:prSet presAssocID="{A544FA15-AAEA-4CB3-8D5B-8ECFECE4D7C2}" presName="childText" presStyleLbl="conFgAcc1" presStyleIdx="1" presStyleCnt="4" custLinFactNeighborX="244">
        <dgm:presLayoutVars>
          <dgm:bulletEnabled val="1"/>
        </dgm:presLayoutVars>
      </dgm:prSet>
      <dgm:spPr/>
    </dgm:pt>
    <dgm:pt modelId="{58D7779D-1BDB-409D-8F5F-D6A129144CFC}" type="pres">
      <dgm:prSet presAssocID="{7B487C3E-AE4D-4E91-94EA-522E9AEBC8BF}" presName="spaceBetweenRectangles" presStyleCnt="0"/>
      <dgm:spPr/>
    </dgm:pt>
    <dgm:pt modelId="{DD268552-95F5-4681-9719-8E37808F7A36}" type="pres">
      <dgm:prSet presAssocID="{D718189C-EDF5-4A22-B7CE-706454E389E3}" presName="parentLin" presStyleCnt="0"/>
      <dgm:spPr/>
    </dgm:pt>
    <dgm:pt modelId="{325A3EFC-F3C6-4D63-8BA3-BDEEB25BAD9B}" type="pres">
      <dgm:prSet presAssocID="{D718189C-EDF5-4A22-B7CE-706454E389E3}" presName="parentLeftMargin" presStyleLbl="node1" presStyleIdx="1" presStyleCnt="4"/>
      <dgm:spPr/>
    </dgm:pt>
    <dgm:pt modelId="{4E12FA64-BD14-4B82-8502-45CEEFA9B47C}" type="pres">
      <dgm:prSet presAssocID="{D718189C-EDF5-4A22-B7CE-706454E389E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65DEDF8-3BAB-4A79-8A78-8FCEED94A51C}" type="pres">
      <dgm:prSet presAssocID="{D718189C-EDF5-4A22-B7CE-706454E389E3}" presName="negativeSpace" presStyleCnt="0"/>
      <dgm:spPr/>
    </dgm:pt>
    <dgm:pt modelId="{2B162108-0577-4654-AF00-1BB7CDBE8D00}" type="pres">
      <dgm:prSet presAssocID="{D718189C-EDF5-4A22-B7CE-706454E389E3}" presName="childText" presStyleLbl="conFgAcc1" presStyleIdx="2" presStyleCnt="4">
        <dgm:presLayoutVars>
          <dgm:bulletEnabled val="1"/>
        </dgm:presLayoutVars>
      </dgm:prSet>
      <dgm:spPr/>
    </dgm:pt>
    <dgm:pt modelId="{C8E3C725-0049-4BE9-8968-BDB730DA3019}" type="pres">
      <dgm:prSet presAssocID="{FCF31F02-2D95-4118-B09D-99691B084D96}" presName="spaceBetweenRectangles" presStyleCnt="0"/>
      <dgm:spPr/>
    </dgm:pt>
    <dgm:pt modelId="{5B49900B-7221-41DB-B587-5E6E07F472BE}" type="pres">
      <dgm:prSet presAssocID="{CB4A2177-1848-4A6E-84B4-EDC2AC98B44C}" presName="parentLin" presStyleCnt="0"/>
      <dgm:spPr/>
    </dgm:pt>
    <dgm:pt modelId="{CF85D957-4A21-43AF-A302-EB149F60B7C8}" type="pres">
      <dgm:prSet presAssocID="{CB4A2177-1848-4A6E-84B4-EDC2AC98B44C}" presName="parentLeftMargin" presStyleLbl="node1" presStyleIdx="2" presStyleCnt="4"/>
      <dgm:spPr/>
    </dgm:pt>
    <dgm:pt modelId="{5A5CE6C7-272E-464D-8224-E28798366F8A}" type="pres">
      <dgm:prSet presAssocID="{CB4A2177-1848-4A6E-84B4-EDC2AC98B44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EB0DC5EF-929D-4F30-BD96-5E303A5084CC}" type="pres">
      <dgm:prSet presAssocID="{CB4A2177-1848-4A6E-84B4-EDC2AC98B44C}" presName="negativeSpace" presStyleCnt="0"/>
      <dgm:spPr/>
    </dgm:pt>
    <dgm:pt modelId="{2F4FAEE4-CCE3-4DDE-A12C-B48BCD1D216D}" type="pres">
      <dgm:prSet presAssocID="{CB4A2177-1848-4A6E-84B4-EDC2AC98B44C}" presName="childText" presStyleLbl="conFgAcc1" presStyleIdx="3" presStyleCnt="4" custLinFactNeighborX="-7220" custLinFactNeighborY="-2783">
        <dgm:presLayoutVars>
          <dgm:bulletEnabled val="1"/>
        </dgm:presLayoutVars>
      </dgm:prSet>
      <dgm:spPr/>
    </dgm:pt>
  </dgm:ptLst>
  <dgm:cxnLst>
    <dgm:cxn modelId="{5A8B2500-E1F6-4241-BAC1-5E8457491CA9}" srcId="{CB4A2177-1848-4A6E-84B4-EDC2AC98B44C}" destId="{42630E71-6ACF-4B64-95A4-BD99DEC8B261}" srcOrd="0" destOrd="0" parTransId="{50C233FC-08E9-4325-BA2C-01B4ACCA2E1B}" sibTransId="{9F786615-205F-4BD1-A96A-FB913849BA38}"/>
    <dgm:cxn modelId="{3E1B280F-837E-4E07-86FB-52B9BA057E28}" srcId="{A544FA15-AAEA-4CB3-8D5B-8ECFECE4D7C2}" destId="{D03380A0-8322-4378-8F66-E1FBCF1F6CDE}" srcOrd="0" destOrd="0" parTransId="{F636F040-4F13-454A-9BE9-147C0C684DAE}" sibTransId="{C8096261-9901-45B2-A315-0CBC11BF2F25}"/>
    <dgm:cxn modelId="{4AEF0121-C35F-4EE0-A925-B27BEBC450E7}" type="presOf" srcId="{E9A865ED-34BC-4E5D-A0C8-3CC97EB72EE3}" destId="{D96F6230-A706-40EC-91FC-8D05E6760E28}" srcOrd="0" destOrd="0" presId="urn:microsoft.com/office/officeart/2005/8/layout/list1"/>
    <dgm:cxn modelId="{86CE2325-A03B-49CB-B9E6-6EB808D4FB03}" srcId="{434056A3-B6EC-479C-9B78-3E431EC0ECF8}" destId="{D718189C-EDF5-4A22-B7CE-706454E389E3}" srcOrd="2" destOrd="0" parTransId="{1B99FDB8-998B-47CE-BCB9-B23D853769ED}" sibTransId="{FCF31F02-2D95-4118-B09D-99691B084D96}"/>
    <dgm:cxn modelId="{A5BAFE2D-ABCA-4CC5-A92A-6D91BA9D0809}" srcId="{434056A3-B6EC-479C-9B78-3E431EC0ECF8}" destId="{E9A865ED-34BC-4E5D-A0C8-3CC97EB72EE3}" srcOrd="0" destOrd="0" parTransId="{6F59B8DE-A48F-4E3F-986D-01DC3C399F71}" sibTransId="{D6BC94C2-870F-40D9-A9E6-245A52038E65}"/>
    <dgm:cxn modelId="{33E5B15F-5D85-4601-916F-B0C63C02BA73}" type="presOf" srcId="{A544FA15-AAEA-4CB3-8D5B-8ECFECE4D7C2}" destId="{3DA1CB8D-5168-4B85-8EAF-D55E02F84496}" srcOrd="1" destOrd="0" presId="urn:microsoft.com/office/officeart/2005/8/layout/list1"/>
    <dgm:cxn modelId="{5520246C-D187-46A5-8FB8-CB4044091104}" srcId="{434056A3-B6EC-479C-9B78-3E431EC0ECF8}" destId="{A544FA15-AAEA-4CB3-8D5B-8ECFECE4D7C2}" srcOrd="1" destOrd="0" parTransId="{A0C8141A-CCDB-4160-8BC0-3A29C535B246}" sibTransId="{7B487C3E-AE4D-4E91-94EA-522E9AEBC8BF}"/>
    <dgm:cxn modelId="{E1DB324F-195C-4B32-BDA0-99A17C0DE67B}" type="presOf" srcId="{E9A865ED-34BC-4E5D-A0C8-3CC97EB72EE3}" destId="{E7529EA1-83BE-4A8A-8DB2-B7DC46055ABB}" srcOrd="1" destOrd="0" presId="urn:microsoft.com/office/officeart/2005/8/layout/list1"/>
    <dgm:cxn modelId="{65D3504F-E2D4-4D30-8DE7-9A6FDDB872AF}" type="presOf" srcId="{A544FA15-AAEA-4CB3-8D5B-8ECFECE4D7C2}" destId="{FEFCF6BD-0CE2-45FC-97FC-0412C8FB891B}" srcOrd="0" destOrd="0" presId="urn:microsoft.com/office/officeart/2005/8/layout/list1"/>
    <dgm:cxn modelId="{8CA32178-BE58-4540-8B4D-736D4F9D374E}" type="presOf" srcId="{CB4A2177-1848-4A6E-84B4-EDC2AC98B44C}" destId="{5A5CE6C7-272E-464D-8224-E28798366F8A}" srcOrd="1" destOrd="0" presId="urn:microsoft.com/office/officeart/2005/8/layout/list1"/>
    <dgm:cxn modelId="{6A62C87D-FD93-48AF-8334-E4D39415179A}" srcId="{434056A3-B6EC-479C-9B78-3E431EC0ECF8}" destId="{CB4A2177-1848-4A6E-84B4-EDC2AC98B44C}" srcOrd="3" destOrd="0" parTransId="{0DB11153-1245-41A1-B405-C35879AF492B}" sibTransId="{D09B8683-FE23-4262-9A0D-D56A856BFDC6}"/>
    <dgm:cxn modelId="{C5890780-5462-4EBD-AFB9-1574DAE766FF}" type="presOf" srcId="{42630E71-6ACF-4B64-95A4-BD99DEC8B261}" destId="{2F4FAEE4-CCE3-4DDE-A12C-B48BCD1D216D}" srcOrd="0" destOrd="0" presId="urn:microsoft.com/office/officeart/2005/8/layout/list1"/>
    <dgm:cxn modelId="{2E81CF85-57BA-46A7-8F50-4D64FBFF07B7}" type="presOf" srcId="{05D42F4A-8978-46A0-99A9-71DC6F440A07}" destId="{D1DA1D86-7855-4D22-B75C-D790793DFF35}" srcOrd="0" destOrd="0" presId="urn:microsoft.com/office/officeart/2005/8/layout/list1"/>
    <dgm:cxn modelId="{36480B8E-396E-4DC0-9CA2-3641EB494A32}" type="presOf" srcId="{434056A3-B6EC-479C-9B78-3E431EC0ECF8}" destId="{E53064E8-C706-41F5-95DE-ECCFF916F2DE}" srcOrd="0" destOrd="0" presId="urn:microsoft.com/office/officeart/2005/8/layout/list1"/>
    <dgm:cxn modelId="{92EA639F-D5C0-4B9D-B19D-07B588FAE994}" type="presOf" srcId="{D03380A0-8322-4378-8F66-E1FBCF1F6CDE}" destId="{31F5168C-257A-40A6-B74D-5E8E0EBACA5C}" srcOrd="0" destOrd="0" presId="urn:microsoft.com/office/officeart/2005/8/layout/list1"/>
    <dgm:cxn modelId="{C53B4DB7-FA06-451D-B9ED-E6EEBCB96CE7}" srcId="{D718189C-EDF5-4A22-B7CE-706454E389E3}" destId="{94CA4B94-AF44-487B-8531-726869C8EFD5}" srcOrd="0" destOrd="0" parTransId="{2881C73B-A053-4063-B739-478C0F0174AD}" sibTransId="{EF10C564-DF2D-45D2-9341-4A82295F2E51}"/>
    <dgm:cxn modelId="{F686B2C1-CA9F-4EBB-BFAC-5057C9A8BCBF}" type="presOf" srcId="{D718189C-EDF5-4A22-B7CE-706454E389E3}" destId="{4E12FA64-BD14-4B82-8502-45CEEFA9B47C}" srcOrd="1" destOrd="0" presId="urn:microsoft.com/office/officeart/2005/8/layout/list1"/>
    <dgm:cxn modelId="{094822C3-B691-49CA-B6C5-59A0F9C89748}" type="presOf" srcId="{CB4A2177-1848-4A6E-84B4-EDC2AC98B44C}" destId="{CF85D957-4A21-43AF-A302-EB149F60B7C8}" srcOrd="0" destOrd="0" presId="urn:microsoft.com/office/officeart/2005/8/layout/list1"/>
    <dgm:cxn modelId="{255152C5-0CF8-4E1B-84F9-82FC0148C39A}" srcId="{E9A865ED-34BC-4E5D-A0C8-3CC97EB72EE3}" destId="{05D42F4A-8978-46A0-99A9-71DC6F440A07}" srcOrd="0" destOrd="0" parTransId="{1989C806-5A62-44C7-A9E6-86F8D734C1DF}" sibTransId="{9CA3F5A5-EFD9-4336-853C-704ADED2CA03}"/>
    <dgm:cxn modelId="{12A041DC-51E8-4B85-87A6-A84962F851B1}" type="presOf" srcId="{94CA4B94-AF44-487B-8531-726869C8EFD5}" destId="{2B162108-0577-4654-AF00-1BB7CDBE8D00}" srcOrd="0" destOrd="0" presId="urn:microsoft.com/office/officeart/2005/8/layout/list1"/>
    <dgm:cxn modelId="{E429B6DC-B31C-44DE-8BE8-20A1CB113EB9}" type="presOf" srcId="{D718189C-EDF5-4A22-B7CE-706454E389E3}" destId="{325A3EFC-F3C6-4D63-8BA3-BDEEB25BAD9B}" srcOrd="0" destOrd="0" presId="urn:microsoft.com/office/officeart/2005/8/layout/list1"/>
    <dgm:cxn modelId="{0C3926E1-7F58-49FD-8A8F-AD4592736B77}" type="presParOf" srcId="{E53064E8-C706-41F5-95DE-ECCFF916F2DE}" destId="{E76AD518-472C-4EA9-B249-94195343A410}" srcOrd="0" destOrd="0" presId="urn:microsoft.com/office/officeart/2005/8/layout/list1"/>
    <dgm:cxn modelId="{47547C25-5F2A-4883-963D-A7F460094F44}" type="presParOf" srcId="{E76AD518-472C-4EA9-B249-94195343A410}" destId="{D96F6230-A706-40EC-91FC-8D05E6760E28}" srcOrd="0" destOrd="0" presId="urn:microsoft.com/office/officeart/2005/8/layout/list1"/>
    <dgm:cxn modelId="{3AA5BE23-2A7B-4902-A94F-89C2618678D2}" type="presParOf" srcId="{E76AD518-472C-4EA9-B249-94195343A410}" destId="{E7529EA1-83BE-4A8A-8DB2-B7DC46055ABB}" srcOrd="1" destOrd="0" presId="urn:microsoft.com/office/officeart/2005/8/layout/list1"/>
    <dgm:cxn modelId="{43C47FCF-F4F8-48D1-A0F5-3AE5C9CC49BF}" type="presParOf" srcId="{E53064E8-C706-41F5-95DE-ECCFF916F2DE}" destId="{74A16E86-CD7F-4C8F-9FB1-B065F14D1DB6}" srcOrd="1" destOrd="0" presId="urn:microsoft.com/office/officeart/2005/8/layout/list1"/>
    <dgm:cxn modelId="{3F44DDA4-86AF-4388-B4A4-AE43EB4A59C1}" type="presParOf" srcId="{E53064E8-C706-41F5-95DE-ECCFF916F2DE}" destId="{D1DA1D86-7855-4D22-B75C-D790793DFF35}" srcOrd="2" destOrd="0" presId="urn:microsoft.com/office/officeart/2005/8/layout/list1"/>
    <dgm:cxn modelId="{414E02E8-B72B-4B9D-8A88-C2FCA5CDD59A}" type="presParOf" srcId="{E53064E8-C706-41F5-95DE-ECCFF916F2DE}" destId="{21DD4020-B8F9-42EB-93A7-C3DE0BDE644B}" srcOrd="3" destOrd="0" presId="urn:microsoft.com/office/officeart/2005/8/layout/list1"/>
    <dgm:cxn modelId="{09633C2B-5B2A-4147-BCA9-6551E6A0077F}" type="presParOf" srcId="{E53064E8-C706-41F5-95DE-ECCFF916F2DE}" destId="{8A877E7B-E703-45D5-B7DB-BB74AD1FFA9B}" srcOrd="4" destOrd="0" presId="urn:microsoft.com/office/officeart/2005/8/layout/list1"/>
    <dgm:cxn modelId="{AC3B45FD-2401-4A59-B25B-0D0E60F52DC2}" type="presParOf" srcId="{8A877E7B-E703-45D5-B7DB-BB74AD1FFA9B}" destId="{FEFCF6BD-0CE2-45FC-97FC-0412C8FB891B}" srcOrd="0" destOrd="0" presId="urn:microsoft.com/office/officeart/2005/8/layout/list1"/>
    <dgm:cxn modelId="{E56307B3-9736-410D-8EEB-61CD61B920F7}" type="presParOf" srcId="{8A877E7B-E703-45D5-B7DB-BB74AD1FFA9B}" destId="{3DA1CB8D-5168-4B85-8EAF-D55E02F84496}" srcOrd="1" destOrd="0" presId="urn:microsoft.com/office/officeart/2005/8/layout/list1"/>
    <dgm:cxn modelId="{33EE327B-FA3E-4371-88FB-B58E11CF14E0}" type="presParOf" srcId="{E53064E8-C706-41F5-95DE-ECCFF916F2DE}" destId="{E3830C18-7A78-431B-B700-92D39004F907}" srcOrd="5" destOrd="0" presId="urn:microsoft.com/office/officeart/2005/8/layout/list1"/>
    <dgm:cxn modelId="{A661418B-6D1C-47FA-B88D-B2C937825C75}" type="presParOf" srcId="{E53064E8-C706-41F5-95DE-ECCFF916F2DE}" destId="{31F5168C-257A-40A6-B74D-5E8E0EBACA5C}" srcOrd="6" destOrd="0" presId="urn:microsoft.com/office/officeart/2005/8/layout/list1"/>
    <dgm:cxn modelId="{9C9B1993-B80F-447C-AB84-9B329FA16442}" type="presParOf" srcId="{E53064E8-C706-41F5-95DE-ECCFF916F2DE}" destId="{58D7779D-1BDB-409D-8F5F-D6A129144CFC}" srcOrd="7" destOrd="0" presId="urn:microsoft.com/office/officeart/2005/8/layout/list1"/>
    <dgm:cxn modelId="{BD250A1E-1830-4DFF-B285-AB654F4D7B91}" type="presParOf" srcId="{E53064E8-C706-41F5-95DE-ECCFF916F2DE}" destId="{DD268552-95F5-4681-9719-8E37808F7A36}" srcOrd="8" destOrd="0" presId="urn:microsoft.com/office/officeart/2005/8/layout/list1"/>
    <dgm:cxn modelId="{A693FA83-8998-4E96-8318-03C074847095}" type="presParOf" srcId="{DD268552-95F5-4681-9719-8E37808F7A36}" destId="{325A3EFC-F3C6-4D63-8BA3-BDEEB25BAD9B}" srcOrd="0" destOrd="0" presId="urn:microsoft.com/office/officeart/2005/8/layout/list1"/>
    <dgm:cxn modelId="{7B7783CA-4140-4C3E-A233-F7EE50B51A05}" type="presParOf" srcId="{DD268552-95F5-4681-9719-8E37808F7A36}" destId="{4E12FA64-BD14-4B82-8502-45CEEFA9B47C}" srcOrd="1" destOrd="0" presId="urn:microsoft.com/office/officeart/2005/8/layout/list1"/>
    <dgm:cxn modelId="{0F346C00-F06B-4D5D-9F4E-E37E28551C76}" type="presParOf" srcId="{E53064E8-C706-41F5-95DE-ECCFF916F2DE}" destId="{665DEDF8-3BAB-4A79-8A78-8FCEED94A51C}" srcOrd="9" destOrd="0" presId="urn:microsoft.com/office/officeart/2005/8/layout/list1"/>
    <dgm:cxn modelId="{419BB99A-9DFB-418F-8ECF-A76DDDFFA0E9}" type="presParOf" srcId="{E53064E8-C706-41F5-95DE-ECCFF916F2DE}" destId="{2B162108-0577-4654-AF00-1BB7CDBE8D00}" srcOrd="10" destOrd="0" presId="urn:microsoft.com/office/officeart/2005/8/layout/list1"/>
    <dgm:cxn modelId="{47AA365A-6913-4028-B9F6-F49AC57DA5C2}" type="presParOf" srcId="{E53064E8-C706-41F5-95DE-ECCFF916F2DE}" destId="{C8E3C725-0049-4BE9-8968-BDB730DA3019}" srcOrd="11" destOrd="0" presId="urn:microsoft.com/office/officeart/2005/8/layout/list1"/>
    <dgm:cxn modelId="{4CF9F05F-4620-4393-A2D2-3D0EFAEC9239}" type="presParOf" srcId="{E53064E8-C706-41F5-95DE-ECCFF916F2DE}" destId="{5B49900B-7221-41DB-B587-5E6E07F472BE}" srcOrd="12" destOrd="0" presId="urn:microsoft.com/office/officeart/2005/8/layout/list1"/>
    <dgm:cxn modelId="{8525B51C-8AF0-40BA-9441-F24CF862232F}" type="presParOf" srcId="{5B49900B-7221-41DB-B587-5E6E07F472BE}" destId="{CF85D957-4A21-43AF-A302-EB149F60B7C8}" srcOrd="0" destOrd="0" presId="urn:microsoft.com/office/officeart/2005/8/layout/list1"/>
    <dgm:cxn modelId="{0D72A9F6-189C-426D-9C2E-18B66A4F6181}" type="presParOf" srcId="{5B49900B-7221-41DB-B587-5E6E07F472BE}" destId="{5A5CE6C7-272E-464D-8224-E28798366F8A}" srcOrd="1" destOrd="0" presId="urn:microsoft.com/office/officeart/2005/8/layout/list1"/>
    <dgm:cxn modelId="{45FE5521-5A4D-4F67-83D7-C361D6224B96}" type="presParOf" srcId="{E53064E8-C706-41F5-95DE-ECCFF916F2DE}" destId="{EB0DC5EF-929D-4F30-BD96-5E303A5084CC}" srcOrd="13" destOrd="0" presId="urn:microsoft.com/office/officeart/2005/8/layout/list1"/>
    <dgm:cxn modelId="{2F454B94-1912-45ED-832A-73C65E283827}" type="presParOf" srcId="{E53064E8-C706-41F5-95DE-ECCFF916F2DE}" destId="{2F4FAEE4-CCE3-4DDE-A12C-B48BCD1D216D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8680233-1111-4A4C-B010-06B8ADA5AE8F}" type="doc">
      <dgm:prSet loTypeId="urn:microsoft.com/office/officeart/2018/2/layout/IconVerticalSolidList" loCatId="icon" qsTypeId="urn:microsoft.com/office/officeart/2005/8/quickstyle/3d7" qsCatId="3D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FBB3A6DD-F8CC-4E0B-9429-4FD5A4C7F0C5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dirty="0"/>
            <a:t>Usabilidade</a:t>
          </a:r>
          <a:endParaRPr lang="en-US" dirty="0"/>
        </a:p>
      </dgm:t>
    </dgm:pt>
    <dgm:pt modelId="{1BFC863A-3F94-4C7B-8B9E-3AB22C416FE4}" type="parTrans" cxnId="{AE92FC8C-9101-4B05-8901-86C159BBAF37}">
      <dgm:prSet/>
      <dgm:spPr/>
      <dgm:t>
        <a:bodyPr/>
        <a:lstStyle/>
        <a:p>
          <a:endParaRPr lang="en-US"/>
        </a:p>
      </dgm:t>
    </dgm:pt>
    <dgm:pt modelId="{4331C364-32DA-44D6-A63F-AE6AFC8F3FF8}" type="sibTrans" cxnId="{AE92FC8C-9101-4B05-8901-86C159BBAF37}">
      <dgm:prSet/>
      <dgm:spPr/>
      <dgm:t>
        <a:bodyPr/>
        <a:lstStyle/>
        <a:p>
          <a:endParaRPr lang="en-US"/>
        </a:p>
      </dgm:t>
    </dgm:pt>
    <dgm:pt modelId="{F83F2BD8-DD6F-4DEC-819D-1723DFAD75A3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dirty="0"/>
            <a:t>Facilidade a Navegar na Aplicação e a Utilizar</a:t>
          </a:r>
          <a:endParaRPr lang="en-US" dirty="0"/>
        </a:p>
      </dgm:t>
    </dgm:pt>
    <dgm:pt modelId="{4192EB89-C45E-4C45-9404-61FA8D691556}" type="parTrans" cxnId="{99AECE83-E441-46CE-AC54-513FE5EDA611}">
      <dgm:prSet/>
      <dgm:spPr/>
      <dgm:t>
        <a:bodyPr/>
        <a:lstStyle/>
        <a:p>
          <a:endParaRPr lang="en-US"/>
        </a:p>
      </dgm:t>
    </dgm:pt>
    <dgm:pt modelId="{4CE5E9D9-1933-46AD-9680-E8AA9D3B6420}" type="sibTrans" cxnId="{99AECE83-E441-46CE-AC54-513FE5EDA611}">
      <dgm:prSet/>
      <dgm:spPr/>
      <dgm:t>
        <a:bodyPr/>
        <a:lstStyle/>
        <a:p>
          <a:endParaRPr lang="en-US"/>
        </a:p>
      </dgm:t>
    </dgm:pt>
    <dgm:pt modelId="{0CDD53E7-D9D9-494F-A119-AFEE8CD9E858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Interatividade</a:t>
          </a:r>
          <a:endParaRPr lang="en-US"/>
        </a:p>
      </dgm:t>
    </dgm:pt>
    <dgm:pt modelId="{BCA17D06-3CF2-411B-9BC5-7134EEAF5FA9}" type="parTrans" cxnId="{9E2D5DF2-FC84-4ECE-A68B-1973EE8A821E}">
      <dgm:prSet/>
      <dgm:spPr/>
      <dgm:t>
        <a:bodyPr/>
        <a:lstStyle/>
        <a:p>
          <a:endParaRPr lang="en-US"/>
        </a:p>
      </dgm:t>
    </dgm:pt>
    <dgm:pt modelId="{6A04CE79-BB9B-48AF-9552-D80E4EC291D9}" type="sibTrans" cxnId="{9E2D5DF2-FC84-4ECE-A68B-1973EE8A821E}">
      <dgm:prSet/>
      <dgm:spPr/>
      <dgm:t>
        <a:bodyPr/>
        <a:lstStyle/>
        <a:p>
          <a:endParaRPr lang="en-US"/>
        </a:p>
      </dgm:t>
    </dgm:pt>
    <dgm:pt modelId="{3673DDCD-0C62-4600-8B94-FEA65404C732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Criar uma Experiência Imersiva</a:t>
          </a:r>
          <a:endParaRPr lang="en-US"/>
        </a:p>
      </dgm:t>
    </dgm:pt>
    <dgm:pt modelId="{B5485672-E630-4B80-AE54-4C4E1397041B}" type="parTrans" cxnId="{F031B0CF-A07B-4300-9590-A5F98C690D9D}">
      <dgm:prSet/>
      <dgm:spPr/>
      <dgm:t>
        <a:bodyPr/>
        <a:lstStyle/>
        <a:p>
          <a:endParaRPr lang="en-US"/>
        </a:p>
      </dgm:t>
    </dgm:pt>
    <dgm:pt modelId="{6E918EF2-3580-4B40-850B-95E7B19C9F61}" type="sibTrans" cxnId="{F031B0CF-A07B-4300-9590-A5F98C690D9D}">
      <dgm:prSet/>
      <dgm:spPr/>
      <dgm:t>
        <a:bodyPr/>
        <a:lstStyle/>
        <a:p>
          <a:endParaRPr lang="en-US"/>
        </a:p>
      </dgm:t>
    </dgm:pt>
    <dgm:pt modelId="{F4F7C9DE-C937-4710-BE35-F880214C0ED4}">
      <dgm:prSet/>
      <dgm:spPr/>
      <dgm:t>
        <a:bodyPr/>
        <a:lstStyle/>
        <a:p>
          <a:pPr>
            <a:lnSpc>
              <a:spcPct val="100000"/>
            </a:lnSpc>
          </a:pPr>
          <a:r>
            <a:rPr lang="pt-PT"/>
            <a:t>Implementação</a:t>
          </a:r>
          <a:endParaRPr lang="en-US"/>
        </a:p>
      </dgm:t>
    </dgm:pt>
    <dgm:pt modelId="{B4C1630E-E61D-48AE-B412-D13324073465}" type="parTrans" cxnId="{058F8109-31D9-4034-B90E-264DCDE0A9C2}">
      <dgm:prSet/>
      <dgm:spPr/>
      <dgm:t>
        <a:bodyPr/>
        <a:lstStyle/>
        <a:p>
          <a:endParaRPr lang="en-US"/>
        </a:p>
      </dgm:t>
    </dgm:pt>
    <dgm:pt modelId="{7A393E35-AF3E-4EE5-9DCC-3E996EA6D225}" type="sibTrans" cxnId="{058F8109-31D9-4034-B90E-264DCDE0A9C2}">
      <dgm:prSet/>
      <dgm:spPr/>
      <dgm:t>
        <a:bodyPr/>
        <a:lstStyle/>
        <a:p>
          <a:endParaRPr lang="en-US"/>
        </a:p>
      </dgm:t>
    </dgm:pt>
    <dgm:pt modelId="{5AD3DCC1-9B2F-4890-8C96-179AAD5D83AE}">
      <dgm:prSet/>
      <dgm:spPr/>
      <dgm:t>
        <a:bodyPr/>
        <a:lstStyle/>
        <a:p>
          <a:pPr>
            <a:lnSpc>
              <a:spcPct val="100000"/>
            </a:lnSpc>
          </a:pPr>
          <a:r>
            <a:rPr lang="pt-PT" dirty="0"/>
            <a:t>Aprendizagem Eficaz</a:t>
          </a:r>
          <a:endParaRPr lang="en-US" dirty="0"/>
        </a:p>
      </dgm:t>
    </dgm:pt>
    <dgm:pt modelId="{0B968B27-9ADB-4493-99AF-0CE360379F18}" type="parTrans" cxnId="{87F1C4EC-085C-4D25-9348-ECA69F46BDFF}">
      <dgm:prSet/>
      <dgm:spPr/>
      <dgm:t>
        <a:bodyPr/>
        <a:lstStyle/>
        <a:p>
          <a:endParaRPr lang="en-US"/>
        </a:p>
      </dgm:t>
    </dgm:pt>
    <dgm:pt modelId="{8DCD1953-E8BA-4A33-8C3F-ACFC4BBE1E1B}" type="sibTrans" cxnId="{87F1C4EC-085C-4D25-9348-ECA69F46BDFF}">
      <dgm:prSet/>
      <dgm:spPr/>
      <dgm:t>
        <a:bodyPr/>
        <a:lstStyle/>
        <a:p>
          <a:endParaRPr lang="en-US"/>
        </a:p>
      </dgm:t>
    </dgm:pt>
    <dgm:pt modelId="{1B98F4BA-4D06-44A3-A3FD-01872853FE44}" type="pres">
      <dgm:prSet presAssocID="{98680233-1111-4A4C-B010-06B8ADA5AE8F}" presName="root" presStyleCnt="0">
        <dgm:presLayoutVars>
          <dgm:dir/>
          <dgm:resizeHandles val="exact"/>
        </dgm:presLayoutVars>
      </dgm:prSet>
      <dgm:spPr/>
    </dgm:pt>
    <dgm:pt modelId="{AFA9C16F-0424-48AF-BFBB-3B6D124C6418}" type="pres">
      <dgm:prSet presAssocID="{FBB3A6DD-F8CC-4E0B-9429-4FD5A4C7F0C5}" presName="compNode" presStyleCnt="0"/>
      <dgm:spPr/>
    </dgm:pt>
    <dgm:pt modelId="{0517DD28-C709-4938-9E99-286CC495DB86}" type="pres">
      <dgm:prSet presAssocID="{FBB3A6DD-F8CC-4E0B-9429-4FD5A4C7F0C5}" presName="bgRect" presStyleLbl="bgShp" presStyleIdx="0" presStyleCnt="4"/>
      <dgm:spPr/>
    </dgm:pt>
    <dgm:pt modelId="{30D621B8-0C37-47DD-80E8-3DE711A5F6E3}" type="pres">
      <dgm:prSet presAssocID="{FBB3A6DD-F8CC-4E0B-9429-4FD5A4C7F0C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co à vela"/>
        </a:ext>
      </dgm:extLst>
    </dgm:pt>
    <dgm:pt modelId="{8B8E8B4F-660F-4E89-AD9C-73DDF6895B3C}" type="pres">
      <dgm:prSet presAssocID="{FBB3A6DD-F8CC-4E0B-9429-4FD5A4C7F0C5}" presName="spaceRect" presStyleCnt="0"/>
      <dgm:spPr/>
    </dgm:pt>
    <dgm:pt modelId="{1F5C18EC-1CA4-4FAB-894A-B2854C1BCB97}" type="pres">
      <dgm:prSet presAssocID="{FBB3A6DD-F8CC-4E0B-9429-4FD5A4C7F0C5}" presName="parTx" presStyleLbl="revTx" presStyleIdx="0" presStyleCnt="6">
        <dgm:presLayoutVars>
          <dgm:chMax val="0"/>
          <dgm:chPref val="0"/>
        </dgm:presLayoutVars>
      </dgm:prSet>
      <dgm:spPr/>
    </dgm:pt>
    <dgm:pt modelId="{9A2504DB-3751-4A89-9771-A6AFCA6EF19F}" type="pres">
      <dgm:prSet presAssocID="{FBB3A6DD-F8CC-4E0B-9429-4FD5A4C7F0C5}" presName="desTx" presStyleLbl="revTx" presStyleIdx="1" presStyleCnt="6">
        <dgm:presLayoutVars/>
      </dgm:prSet>
      <dgm:spPr/>
    </dgm:pt>
    <dgm:pt modelId="{E34DC350-7B6B-4BD7-BCFB-F0151D42122B}" type="pres">
      <dgm:prSet presAssocID="{4331C364-32DA-44D6-A63F-AE6AFC8F3FF8}" presName="sibTrans" presStyleCnt="0"/>
      <dgm:spPr/>
    </dgm:pt>
    <dgm:pt modelId="{3CD20C0B-5395-4F27-AA1E-482814A62548}" type="pres">
      <dgm:prSet presAssocID="{5AD3DCC1-9B2F-4890-8C96-179AAD5D83AE}" presName="compNode" presStyleCnt="0"/>
      <dgm:spPr/>
    </dgm:pt>
    <dgm:pt modelId="{B96AA998-8049-414D-A111-3FA4A7A6555B}" type="pres">
      <dgm:prSet presAssocID="{5AD3DCC1-9B2F-4890-8C96-179AAD5D83AE}" presName="bgRect" presStyleLbl="bgShp" presStyleIdx="1" presStyleCnt="4"/>
      <dgm:spPr/>
    </dgm:pt>
    <dgm:pt modelId="{1EC486AB-B422-403D-BEE6-C77B5BF0E477}" type="pres">
      <dgm:prSet presAssocID="{5AD3DCC1-9B2F-4890-8C96-179AAD5D83A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deia destaque"/>
        </a:ext>
      </dgm:extLst>
    </dgm:pt>
    <dgm:pt modelId="{55BB6C03-63FC-42CD-A4FA-34698F0CABE5}" type="pres">
      <dgm:prSet presAssocID="{5AD3DCC1-9B2F-4890-8C96-179AAD5D83AE}" presName="spaceRect" presStyleCnt="0"/>
      <dgm:spPr/>
    </dgm:pt>
    <dgm:pt modelId="{B6E420B6-EF9B-4487-AA90-792161F5237B}" type="pres">
      <dgm:prSet presAssocID="{5AD3DCC1-9B2F-4890-8C96-179AAD5D83AE}" presName="parTx" presStyleLbl="revTx" presStyleIdx="2" presStyleCnt="6">
        <dgm:presLayoutVars>
          <dgm:chMax val="0"/>
          <dgm:chPref val="0"/>
        </dgm:presLayoutVars>
      </dgm:prSet>
      <dgm:spPr/>
    </dgm:pt>
    <dgm:pt modelId="{8F3B2802-3949-43D5-A369-62D878BC336F}" type="pres">
      <dgm:prSet presAssocID="{8DCD1953-E8BA-4A33-8C3F-ACFC4BBE1E1B}" presName="sibTrans" presStyleCnt="0"/>
      <dgm:spPr/>
    </dgm:pt>
    <dgm:pt modelId="{D8DDBF63-7F93-48C5-B441-980AC8C37769}" type="pres">
      <dgm:prSet presAssocID="{0CDD53E7-D9D9-494F-A119-AFEE8CD9E858}" presName="compNode" presStyleCnt="0"/>
      <dgm:spPr/>
    </dgm:pt>
    <dgm:pt modelId="{9F26453A-99B2-4991-90FD-BE8D6C155338}" type="pres">
      <dgm:prSet presAssocID="{0CDD53E7-D9D9-494F-A119-AFEE8CD9E858}" presName="bgRect" presStyleLbl="bgShp" presStyleIdx="2" presStyleCnt="4"/>
      <dgm:spPr/>
    </dgm:pt>
    <dgm:pt modelId="{4C694CFD-EF71-4199-88A6-66569B9D5CB9}" type="pres">
      <dgm:prSet presAssocID="{0CDD53E7-D9D9-494F-A119-AFEE8CD9E85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lão de vidro"/>
        </a:ext>
      </dgm:extLst>
    </dgm:pt>
    <dgm:pt modelId="{6F645B9B-0DDE-47B3-9FA9-6126C2E4B050}" type="pres">
      <dgm:prSet presAssocID="{0CDD53E7-D9D9-494F-A119-AFEE8CD9E858}" presName="spaceRect" presStyleCnt="0"/>
      <dgm:spPr/>
    </dgm:pt>
    <dgm:pt modelId="{8CF51DAD-B137-4652-86BC-EA5745D7F748}" type="pres">
      <dgm:prSet presAssocID="{0CDD53E7-D9D9-494F-A119-AFEE8CD9E858}" presName="parTx" presStyleLbl="revTx" presStyleIdx="3" presStyleCnt="6">
        <dgm:presLayoutVars>
          <dgm:chMax val="0"/>
          <dgm:chPref val="0"/>
        </dgm:presLayoutVars>
      </dgm:prSet>
      <dgm:spPr/>
    </dgm:pt>
    <dgm:pt modelId="{B461FFFF-759C-418C-A4AB-8D67CAD4EF13}" type="pres">
      <dgm:prSet presAssocID="{0CDD53E7-D9D9-494F-A119-AFEE8CD9E858}" presName="desTx" presStyleLbl="revTx" presStyleIdx="4" presStyleCnt="6">
        <dgm:presLayoutVars/>
      </dgm:prSet>
      <dgm:spPr/>
    </dgm:pt>
    <dgm:pt modelId="{9F354F7F-E907-451D-A697-AEC8C641ABA2}" type="pres">
      <dgm:prSet presAssocID="{6A04CE79-BB9B-48AF-9552-D80E4EC291D9}" presName="sibTrans" presStyleCnt="0"/>
      <dgm:spPr/>
    </dgm:pt>
    <dgm:pt modelId="{6CC9B779-5DE4-4156-90CB-BF765F018789}" type="pres">
      <dgm:prSet presAssocID="{F4F7C9DE-C937-4710-BE35-F880214C0ED4}" presName="compNode" presStyleCnt="0"/>
      <dgm:spPr/>
    </dgm:pt>
    <dgm:pt modelId="{B4655336-32EF-44E1-923E-33F9A47A27CA}" type="pres">
      <dgm:prSet presAssocID="{F4F7C9DE-C937-4710-BE35-F880214C0ED4}" presName="bgRect" presStyleLbl="bgShp" presStyleIdx="3" presStyleCnt="4"/>
      <dgm:spPr/>
    </dgm:pt>
    <dgm:pt modelId="{F85B2136-BA75-498B-AFDF-0D65324AEA1D}" type="pres">
      <dgm:prSet presAssocID="{F4F7C9DE-C937-4710-BE35-F880214C0ED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931055DE-73BA-4A8E-BD01-4CBD5344C124}" type="pres">
      <dgm:prSet presAssocID="{F4F7C9DE-C937-4710-BE35-F880214C0ED4}" presName="spaceRect" presStyleCnt="0"/>
      <dgm:spPr/>
    </dgm:pt>
    <dgm:pt modelId="{CF6D6648-172E-40F8-B7DC-BDF7C81509D4}" type="pres">
      <dgm:prSet presAssocID="{F4F7C9DE-C937-4710-BE35-F880214C0ED4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C18E1C00-7163-45ED-88E1-6C62095489D0}" type="presOf" srcId="{FBB3A6DD-F8CC-4E0B-9429-4FD5A4C7F0C5}" destId="{1F5C18EC-1CA4-4FAB-894A-B2854C1BCB97}" srcOrd="0" destOrd="0" presId="urn:microsoft.com/office/officeart/2018/2/layout/IconVerticalSolidList"/>
    <dgm:cxn modelId="{058F8109-31D9-4034-B90E-264DCDE0A9C2}" srcId="{98680233-1111-4A4C-B010-06B8ADA5AE8F}" destId="{F4F7C9DE-C937-4710-BE35-F880214C0ED4}" srcOrd="3" destOrd="0" parTransId="{B4C1630E-E61D-48AE-B412-D13324073465}" sibTransId="{7A393E35-AF3E-4EE5-9DCC-3E996EA6D225}"/>
    <dgm:cxn modelId="{01DB9914-45A9-49F6-B26A-FF5F436141BC}" type="presOf" srcId="{98680233-1111-4A4C-B010-06B8ADA5AE8F}" destId="{1B98F4BA-4D06-44A3-A3FD-01872853FE44}" srcOrd="0" destOrd="0" presId="urn:microsoft.com/office/officeart/2018/2/layout/IconVerticalSolidList"/>
    <dgm:cxn modelId="{6E927D39-9B6D-468B-9D0E-411DFD5D8565}" type="presOf" srcId="{0CDD53E7-D9D9-494F-A119-AFEE8CD9E858}" destId="{8CF51DAD-B137-4652-86BC-EA5745D7F748}" srcOrd="0" destOrd="0" presId="urn:microsoft.com/office/officeart/2018/2/layout/IconVerticalSolidList"/>
    <dgm:cxn modelId="{F4E57153-0A29-47A8-8316-8EC53AB34D69}" type="presOf" srcId="{F83F2BD8-DD6F-4DEC-819D-1723DFAD75A3}" destId="{9A2504DB-3751-4A89-9771-A6AFCA6EF19F}" srcOrd="0" destOrd="0" presId="urn:microsoft.com/office/officeart/2018/2/layout/IconVerticalSolidList"/>
    <dgm:cxn modelId="{99AECE83-E441-46CE-AC54-513FE5EDA611}" srcId="{FBB3A6DD-F8CC-4E0B-9429-4FD5A4C7F0C5}" destId="{F83F2BD8-DD6F-4DEC-819D-1723DFAD75A3}" srcOrd="0" destOrd="0" parTransId="{4192EB89-C45E-4C45-9404-61FA8D691556}" sibTransId="{4CE5E9D9-1933-46AD-9680-E8AA9D3B6420}"/>
    <dgm:cxn modelId="{AE92FC8C-9101-4B05-8901-86C159BBAF37}" srcId="{98680233-1111-4A4C-B010-06B8ADA5AE8F}" destId="{FBB3A6DD-F8CC-4E0B-9429-4FD5A4C7F0C5}" srcOrd="0" destOrd="0" parTransId="{1BFC863A-3F94-4C7B-8B9E-3AB22C416FE4}" sibTransId="{4331C364-32DA-44D6-A63F-AE6AFC8F3FF8}"/>
    <dgm:cxn modelId="{0080D899-CBA5-4280-8D15-B818641B6CBA}" type="presOf" srcId="{3673DDCD-0C62-4600-8B94-FEA65404C732}" destId="{B461FFFF-759C-418C-A4AB-8D67CAD4EF13}" srcOrd="0" destOrd="0" presId="urn:microsoft.com/office/officeart/2018/2/layout/IconVerticalSolidList"/>
    <dgm:cxn modelId="{F031B0CF-A07B-4300-9590-A5F98C690D9D}" srcId="{0CDD53E7-D9D9-494F-A119-AFEE8CD9E858}" destId="{3673DDCD-0C62-4600-8B94-FEA65404C732}" srcOrd="0" destOrd="0" parTransId="{B5485672-E630-4B80-AE54-4C4E1397041B}" sibTransId="{6E918EF2-3580-4B40-850B-95E7B19C9F61}"/>
    <dgm:cxn modelId="{87F1C4EC-085C-4D25-9348-ECA69F46BDFF}" srcId="{98680233-1111-4A4C-B010-06B8ADA5AE8F}" destId="{5AD3DCC1-9B2F-4890-8C96-179AAD5D83AE}" srcOrd="1" destOrd="0" parTransId="{0B968B27-9ADB-4493-99AF-0CE360379F18}" sibTransId="{8DCD1953-E8BA-4A33-8C3F-ACFC4BBE1E1B}"/>
    <dgm:cxn modelId="{9E2D5DF2-FC84-4ECE-A68B-1973EE8A821E}" srcId="{98680233-1111-4A4C-B010-06B8ADA5AE8F}" destId="{0CDD53E7-D9D9-494F-A119-AFEE8CD9E858}" srcOrd="2" destOrd="0" parTransId="{BCA17D06-3CF2-411B-9BC5-7134EEAF5FA9}" sibTransId="{6A04CE79-BB9B-48AF-9552-D80E4EC291D9}"/>
    <dgm:cxn modelId="{9F64CEF3-88CE-4D14-90A6-550E40E1FBE0}" type="presOf" srcId="{5AD3DCC1-9B2F-4890-8C96-179AAD5D83AE}" destId="{B6E420B6-EF9B-4487-AA90-792161F5237B}" srcOrd="0" destOrd="0" presId="urn:microsoft.com/office/officeart/2018/2/layout/IconVerticalSolidList"/>
    <dgm:cxn modelId="{0E2E70FE-92FD-408E-98A9-27FDC89DFD1A}" type="presOf" srcId="{F4F7C9DE-C937-4710-BE35-F880214C0ED4}" destId="{CF6D6648-172E-40F8-B7DC-BDF7C81509D4}" srcOrd="0" destOrd="0" presId="urn:microsoft.com/office/officeart/2018/2/layout/IconVerticalSolidList"/>
    <dgm:cxn modelId="{A7599E9A-AD49-4776-A879-0B9D5805722E}" type="presParOf" srcId="{1B98F4BA-4D06-44A3-A3FD-01872853FE44}" destId="{AFA9C16F-0424-48AF-BFBB-3B6D124C6418}" srcOrd="0" destOrd="0" presId="urn:microsoft.com/office/officeart/2018/2/layout/IconVerticalSolidList"/>
    <dgm:cxn modelId="{09341303-9898-47AF-BB0D-71C2C27A110E}" type="presParOf" srcId="{AFA9C16F-0424-48AF-BFBB-3B6D124C6418}" destId="{0517DD28-C709-4938-9E99-286CC495DB86}" srcOrd="0" destOrd="0" presId="urn:microsoft.com/office/officeart/2018/2/layout/IconVerticalSolidList"/>
    <dgm:cxn modelId="{3C8A4EA0-C826-4C41-ACB6-06A3A3931153}" type="presParOf" srcId="{AFA9C16F-0424-48AF-BFBB-3B6D124C6418}" destId="{30D621B8-0C37-47DD-80E8-3DE711A5F6E3}" srcOrd="1" destOrd="0" presId="urn:microsoft.com/office/officeart/2018/2/layout/IconVerticalSolidList"/>
    <dgm:cxn modelId="{C3E99E18-D56C-4543-86CB-1C0DC3130B96}" type="presParOf" srcId="{AFA9C16F-0424-48AF-BFBB-3B6D124C6418}" destId="{8B8E8B4F-660F-4E89-AD9C-73DDF6895B3C}" srcOrd="2" destOrd="0" presId="urn:microsoft.com/office/officeart/2018/2/layout/IconVerticalSolidList"/>
    <dgm:cxn modelId="{06CD5EDF-430E-4D0B-8A9D-EF15F6572CA6}" type="presParOf" srcId="{AFA9C16F-0424-48AF-BFBB-3B6D124C6418}" destId="{1F5C18EC-1CA4-4FAB-894A-B2854C1BCB97}" srcOrd="3" destOrd="0" presId="urn:microsoft.com/office/officeart/2018/2/layout/IconVerticalSolidList"/>
    <dgm:cxn modelId="{CF14608B-5EEB-45E0-85D7-776276830D20}" type="presParOf" srcId="{AFA9C16F-0424-48AF-BFBB-3B6D124C6418}" destId="{9A2504DB-3751-4A89-9771-A6AFCA6EF19F}" srcOrd="4" destOrd="0" presId="urn:microsoft.com/office/officeart/2018/2/layout/IconVerticalSolidList"/>
    <dgm:cxn modelId="{D1B37C70-D626-4AD9-A7D2-5C8FD400401D}" type="presParOf" srcId="{1B98F4BA-4D06-44A3-A3FD-01872853FE44}" destId="{E34DC350-7B6B-4BD7-BCFB-F0151D42122B}" srcOrd="1" destOrd="0" presId="urn:microsoft.com/office/officeart/2018/2/layout/IconVerticalSolidList"/>
    <dgm:cxn modelId="{7D221B1C-70DF-41AE-8FDC-476D32299A49}" type="presParOf" srcId="{1B98F4BA-4D06-44A3-A3FD-01872853FE44}" destId="{3CD20C0B-5395-4F27-AA1E-482814A62548}" srcOrd="2" destOrd="0" presId="urn:microsoft.com/office/officeart/2018/2/layout/IconVerticalSolidList"/>
    <dgm:cxn modelId="{6A02C245-038F-47A4-A3BD-0C6039811DDF}" type="presParOf" srcId="{3CD20C0B-5395-4F27-AA1E-482814A62548}" destId="{B96AA998-8049-414D-A111-3FA4A7A6555B}" srcOrd="0" destOrd="0" presId="urn:microsoft.com/office/officeart/2018/2/layout/IconVerticalSolidList"/>
    <dgm:cxn modelId="{C8988B42-E92C-4BCA-B065-8A840D080BA4}" type="presParOf" srcId="{3CD20C0B-5395-4F27-AA1E-482814A62548}" destId="{1EC486AB-B422-403D-BEE6-C77B5BF0E477}" srcOrd="1" destOrd="0" presId="urn:microsoft.com/office/officeart/2018/2/layout/IconVerticalSolidList"/>
    <dgm:cxn modelId="{924E1107-8D48-4B61-A064-A512BC771862}" type="presParOf" srcId="{3CD20C0B-5395-4F27-AA1E-482814A62548}" destId="{55BB6C03-63FC-42CD-A4FA-34698F0CABE5}" srcOrd="2" destOrd="0" presId="urn:microsoft.com/office/officeart/2018/2/layout/IconVerticalSolidList"/>
    <dgm:cxn modelId="{B1C822FD-C941-41B2-A8A5-88F3C73A79CB}" type="presParOf" srcId="{3CD20C0B-5395-4F27-AA1E-482814A62548}" destId="{B6E420B6-EF9B-4487-AA90-792161F5237B}" srcOrd="3" destOrd="0" presId="urn:microsoft.com/office/officeart/2018/2/layout/IconVerticalSolidList"/>
    <dgm:cxn modelId="{4BFE1869-D1B8-4707-97CB-19E6B6BFE480}" type="presParOf" srcId="{1B98F4BA-4D06-44A3-A3FD-01872853FE44}" destId="{8F3B2802-3949-43D5-A369-62D878BC336F}" srcOrd="3" destOrd="0" presId="urn:microsoft.com/office/officeart/2018/2/layout/IconVerticalSolidList"/>
    <dgm:cxn modelId="{9C79CE90-3F52-4133-9199-6536617698FC}" type="presParOf" srcId="{1B98F4BA-4D06-44A3-A3FD-01872853FE44}" destId="{D8DDBF63-7F93-48C5-B441-980AC8C37769}" srcOrd="4" destOrd="0" presId="urn:microsoft.com/office/officeart/2018/2/layout/IconVerticalSolidList"/>
    <dgm:cxn modelId="{4E17DDE9-3BB2-4E59-8E59-59E06EE547C9}" type="presParOf" srcId="{D8DDBF63-7F93-48C5-B441-980AC8C37769}" destId="{9F26453A-99B2-4991-90FD-BE8D6C155338}" srcOrd="0" destOrd="0" presId="urn:microsoft.com/office/officeart/2018/2/layout/IconVerticalSolidList"/>
    <dgm:cxn modelId="{EFA2F73A-8933-4EBE-AAB8-E1AC32C3CACA}" type="presParOf" srcId="{D8DDBF63-7F93-48C5-B441-980AC8C37769}" destId="{4C694CFD-EF71-4199-88A6-66569B9D5CB9}" srcOrd="1" destOrd="0" presId="urn:microsoft.com/office/officeart/2018/2/layout/IconVerticalSolidList"/>
    <dgm:cxn modelId="{3839A921-CD8F-457C-92D9-5AFD79D0F7B3}" type="presParOf" srcId="{D8DDBF63-7F93-48C5-B441-980AC8C37769}" destId="{6F645B9B-0DDE-47B3-9FA9-6126C2E4B050}" srcOrd="2" destOrd="0" presId="urn:microsoft.com/office/officeart/2018/2/layout/IconVerticalSolidList"/>
    <dgm:cxn modelId="{BC895130-8F40-43AB-AD8B-0642FAE72186}" type="presParOf" srcId="{D8DDBF63-7F93-48C5-B441-980AC8C37769}" destId="{8CF51DAD-B137-4652-86BC-EA5745D7F748}" srcOrd="3" destOrd="0" presId="urn:microsoft.com/office/officeart/2018/2/layout/IconVerticalSolidList"/>
    <dgm:cxn modelId="{EDDF9485-C6EE-41D4-B912-AA66E396D572}" type="presParOf" srcId="{D8DDBF63-7F93-48C5-B441-980AC8C37769}" destId="{B461FFFF-759C-418C-A4AB-8D67CAD4EF13}" srcOrd="4" destOrd="0" presId="urn:microsoft.com/office/officeart/2018/2/layout/IconVerticalSolidList"/>
    <dgm:cxn modelId="{529BD58C-7800-4300-974A-FE7CFF54576C}" type="presParOf" srcId="{1B98F4BA-4D06-44A3-A3FD-01872853FE44}" destId="{9F354F7F-E907-451D-A697-AEC8C641ABA2}" srcOrd="5" destOrd="0" presId="urn:microsoft.com/office/officeart/2018/2/layout/IconVerticalSolidList"/>
    <dgm:cxn modelId="{96326BB2-D611-47E8-AB51-CCCE70CABCBB}" type="presParOf" srcId="{1B98F4BA-4D06-44A3-A3FD-01872853FE44}" destId="{6CC9B779-5DE4-4156-90CB-BF765F018789}" srcOrd="6" destOrd="0" presId="urn:microsoft.com/office/officeart/2018/2/layout/IconVerticalSolidList"/>
    <dgm:cxn modelId="{75CE2118-3EC3-4250-A9FE-07431785543D}" type="presParOf" srcId="{6CC9B779-5DE4-4156-90CB-BF765F018789}" destId="{B4655336-32EF-44E1-923E-33F9A47A27CA}" srcOrd="0" destOrd="0" presId="urn:microsoft.com/office/officeart/2018/2/layout/IconVerticalSolidList"/>
    <dgm:cxn modelId="{120FD117-2CA8-4BEB-A417-5286C98C245E}" type="presParOf" srcId="{6CC9B779-5DE4-4156-90CB-BF765F018789}" destId="{F85B2136-BA75-498B-AFDF-0D65324AEA1D}" srcOrd="1" destOrd="0" presId="urn:microsoft.com/office/officeart/2018/2/layout/IconVerticalSolidList"/>
    <dgm:cxn modelId="{C8D5411D-23EA-4FED-AA7C-5E21BBB05AAA}" type="presParOf" srcId="{6CC9B779-5DE4-4156-90CB-BF765F018789}" destId="{931055DE-73BA-4A8E-BD01-4CBD5344C124}" srcOrd="2" destOrd="0" presId="urn:microsoft.com/office/officeart/2018/2/layout/IconVerticalSolidList"/>
    <dgm:cxn modelId="{EDE7B63C-3FEE-4C7B-B6BE-0B7BB0DEF312}" type="presParOf" srcId="{6CC9B779-5DE4-4156-90CB-BF765F018789}" destId="{CF6D6648-172E-40F8-B7DC-BDF7C81509D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B3C6C6-8B2E-4B34-8E5A-7213281D697D}">
      <dsp:nvSpPr>
        <dsp:cNvPr id="0" name=""/>
        <dsp:cNvSpPr/>
      </dsp:nvSpPr>
      <dsp:spPr>
        <a:xfrm>
          <a:off x="6492004" y="1109797"/>
          <a:ext cx="2667446" cy="1693828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1E83BC-6135-45A5-B5A5-77F3EFA3B763}">
      <dsp:nvSpPr>
        <dsp:cNvPr id="0" name=""/>
        <dsp:cNvSpPr/>
      </dsp:nvSpPr>
      <dsp:spPr>
        <a:xfrm>
          <a:off x="6788387" y="1391361"/>
          <a:ext cx="2667446" cy="16938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000" kern="1200" dirty="0"/>
            <a:t>MediaPipe (Hand Detector) </a:t>
          </a:r>
          <a:endParaRPr lang="en-US" sz="3000" kern="1200" dirty="0"/>
        </a:p>
      </dsp:txBody>
      <dsp:txXfrm>
        <a:off x="6837998" y="1440972"/>
        <a:ext cx="2568224" cy="1594606"/>
      </dsp:txXfrm>
    </dsp:sp>
    <dsp:sp modelId="{5C856785-CB9F-4592-836A-D2EAD24CA0C2}">
      <dsp:nvSpPr>
        <dsp:cNvPr id="0" name=""/>
        <dsp:cNvSpPr/>
      </dsp:nvSpPr>
      <dsp:spPr>
        <a:xfrm>
          <a:off x="3260212" y="1052241"/>
          <a:ext cx="2667446" cy="1693828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30DEA7-6607-44DE-856E-67FC0C13323D}">
      <dsp:nvSpPr>
        <dsp:cNvPr id="0" name=""/>
        <dsp:cNvSpPr/>
      </dsp:nvSpPr>
      <dsp:spPr>
        <a:xfrm>
          <a:off x="3556595" y="1333805"/>
          <a:ext cx="2667446" cy="16938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000" kern="1200" dirty="0"/>
            <a:t>OpenCV</a:t>
          </a:r>
          <a:endParaRPr lang="en-US" sz="3000" kern="1200" dirty="0"/>
        </a:p>
      </dsp:txBody>
      <dsp:txXfrm>
        <a:off x="3606206" y="1383416"/>
        <a:ext cx="2568224" cy="1594606"/>
      </dsp:txXfrm>
    </dsp:sp>
    <dsp:sp modelId="{1F0C6C62-E395-4E66-A3DA-278C0D2AE1F3}">
      <dsp:nvSpPr>
        <dsp:cNvPr id="0" name=""/>
        <dsp:cNvSpPr/>
      </dsp:nvSpPr>
      <dsp:spPr>
        <a:xfrm>
          <a:off x="11" y="1073481"/>
          <a:ext cx="2667446" cy="16938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AB7A5A-0A1E-4189-BE1B-039F6DC720A6}">
      <dsp:nvSpPr>
        <dsp:cNvPr id="0" name=""/>
        <dsp:cNvSpPr/>
      </dsp:nvSpPr>
      <dsp:spPr>
        <a:xfrm>
          <a:off x="296394" y="1355045"/>
          <a:ext cx="2667446" cy="16938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000" kern="1200" dirty="0"/>
            <a:t>PyQt5</a:t>
          </a:r>
          <a:endParaRPr lang="en-US" sz="3000" kern="1200" dirty="0"/>
        </a:p>
      </dsp:txBody>
      <dsp:txXfrm>
        <a:off x="346005" y="1404656"/>
        <a:ext cx="2568224" cy="15946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DA1D86-7855-4D22-B75C-D790793DFF35}">
      <dsp:nvSpPr>
        <dsp:cNvPr id="0" name=""/>
        <dsp:cNvSpPr/>
      </dsp:nvSpPr>
      <dsp:spPr>
        <a:xfrm>
          <a:off x="0" y="309486"/>
          <a:ext cx="6571413" cy="996187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015" tIns="479044" rIns="510015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/>
            <a:t>Interface da </a:t>
          </a:r>
          <a:r>
            <a:rPr lang="en-US" sz="2300" b="0" i="0" kern="1200" dirty="0" err="1"/>
            <a:t>Aplicação</a:t>
          </a:r>
          <a:endParaRPr lang="en-US" sz="2300" kern="1200" dirty="0"/>
        </a:p>
      </dsp:txBody>
      <dsp:txXfrm>
        <a:off x="0" y="309486"/>
        <a:ext cx="6571413" cy="996187"/>
      </dsp:txXfrm>
    </dsp:sp>
    <dsp:sp modelId="{E7529EA1-83BE-4A8A-8DB2-B7DC46055ABB}">
      <dsp:nvSpPr>
        <dsp:cNvPr id="0" name=""/>
        <dsp:cNvSpPr/>
      </dsp:nvSpPr>
      <dsp:spPr>
        <a:xfrm>
          <a:off x="328570" y="7207"/>
          <a:ext cx="4599989" cy="6789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 dirty="0"/>
            <a:t>Beatriz Lagos</a:t>
          </a:r>
          <a:endParaRPr lang="en-US" sz="2300" kern="1200" dirty="0"/>
        </a:p>
      </dsp:txBody>
      <dsp:txXfrm>
        <a:off x="361714" y="40351"/>
        <a:ext cx="4533701" cy="612672"/>
      </dsp:txXfrm>
    </dsp:sp>
    <dsp:sp modelId="{31F5168C-257A-40A6-B74D-5E8E0EBACA5C}">
      <dsp:nvSpPr>
        <dsp:cNvPr id="0" name=""/>
        <dsp:cNvSpPr/>
      </dsp:nvSpPr>
      <dsp:spPr>
        <a:xfrm>
          <a:off x="0" y="1806555"/>
          <a:ext cx="6571413" cy="996187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015" tIns="479044" rIns="510015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300" kern="1200" dirty="0"/>
            <a:t>Aquisição das Imagens e dos Vídeos</a:t>
          </a:r>
          <a:endParaRPr lang="en-US" sz="2300" kern="1200" dirty="0"/>
        </a:p>
      </dsp:txBody>
      <dsp:txXfrm>
        <a:off x="0" y="1806555"/>
        <a:ext cx="6571413" cy="996187"/>
      </dsp:txXfrm>
    </dsp:sp>
    <dsp:sp modelId="{3DA1CB8D-5168-4B85-8EAF-D55E02F84496}">
      <dsp:nvSpPr>
        <dsp:cNvPr id="0" name=""/>
        <dsp:cNvSpPr/>
      </dsp:nvSpPr>
      <dsp:spPr>
        <a:xfrm>
          <a:off x="328570" y="1467075"/>
          <a:ext cx="4599989" cy="6789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300" kern="1200"/>
            <a:t>Milena Mori</a:t>
          </a:r>
          <a:endParaRPr lang="en-US" sz="2300" kern="1200"/>
        </a:p>
      </dsp:txBody>
      <dsp:txXfrm>
        <a:off x="361714" y="1500219"/>
        <a:ext cx="4533701" cy="612672"/>
      </dsp:txXfrm>
    </dsp:sp>
    <dsp:sp modelId="{2B162108-0577-4654-AF00-1BB7CDBE8D00}">
      <dsp:nvSpPr>
        <dsp:cNvPr id="0" name=""/>
        <dsp:cNvSpPr/>
      </dsp:nvSpPr>
      <dsp:spPr>
        <a:xfrm>
          <a:off x="0" y="3266423"/>
          <a:ext cx="6571413" cy="996187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015" tIns="479044" rIns="510015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 err="1"/>
            <a:t>Criação</a:t>
          </a:r>
          <a:r>
            <a:rPr lang="en-US" sz="2300" kern="1200" dirty="0"/>
            <a:t> dos </a:t>
          </a:r>
          <a:r>
            <a:rPr lang="en-US" sz="2300" kern="1200" dirty="0" err="1"/>
            <a:t>Livros</a:t>
          </a:r>
          <a:endParaRPr lang="en-US" sz="2300" kern="1200" dirty="0"/>
        </a:p>
      </dsp:txBody>
      <dsp:txXfrm>
        <a:off x="0" y="3266423"/>
        <a:ext cx="6571413" cy="996187"/>
      </dsp:txXfrm>
    </dsp:sp>
    <dsp:sp modelId="{4E12FA64-BD14-4B82-8502-45CEEFA9B47C}">
      <dsp:nvSpPr>
        <dsp:cNvPr id="0" name=""/>
        <dsp:cNvSpPr/>
      </dsp:nvSpPr>
      <dsp:spPr>
        <a:xfrm>
          <a:off x="328570" y="2926943"/>
          <a:ext cx="4599989" cy="6789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João Nascimento</a:t>
          </a:r>
        </a:p>
      </dsp:txBody>
      <dsp:txXfrm>
        <a:off x="361714" y="2960087"/>
        <a:ext cx="4533701" cy="612672"/>
      </dsp:txXfrm>
    </dsp:sp>
    <dsp:sp modelId="{2F4FAEE4-CCE3-4DDE-A12C-B48BCD1D216D}">
      <dsp:nvSpPr>
        <dsp:cNvPr id="0" name=""/>
        <dsp:cNvSpPr/>
      </dsp:nvSpPr>
      <dsp:spPr>
        <a:xfrm>
          <a:off x="0" y="4716842"/>
          <a:ext cx="6571413" cy="996187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015" tIns="479044" rIns="510015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2300" kern="1200" dirty="0"/>
            <a:t>Framework da Aplicação</a:t>
          </a:r>
          <a:endParaRPr lang="en-US" sz="2300" kern="1200" dirty="0"/>
        </a:p>
      </dsp:txBody>
      <dsp:txXfrm>
        <a:off x="0" y="4716842"/>
        <a:ext cx="6571413" cy="996187"/>
      </dsp:txXfrm>
    </dsp:sp>
    <dsp:sp modelId="{5A5CE6C7-272E-464D-8224-E28798366F8A}">
      <dsp:nvSpPr>
        <dsp:cNvPr id="0" name=""/>
        <dsp:cNvSpPr/>
      </dsp:nvSpPr>
      <dsp:spPr>
        <a:xfrm>
          <a:off x="328570" y="4386810"/>
          <a:ext cx="4599989" cy="6789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Lucyanno Frota</a:t>
          </a:r>
        </a:p>
      </dsp:txBody>
      <dsp:txXfrm>
        <a:off x="361714" y="4419954"/>
        <a:ext cx="4533701" cy="612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17DD28-C709-4938-9E99-286CC495DB86}">
      <dsp:nvSpPr>
        <dsp:cNvPr id="0" name=""/>
        <dsp:cNvSpPr/>
      </dsp:nvSpPr>
      <dsp:spPr>
        <a:xfrm>
          <a:off x="0" y="2321"/>
          <a:ext cx="5944427" cy="1176721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161800" extrusionH="600" contourW="3000">
          <a:bevelT w="48600" h="18600" prst="relaxedInset"/>
          <a:bevelB w="48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D621B8-0C37-47DD-80E8-3DE711A5F6E3}">
      <dsp:nvSpPr>
        <dsp:cNvPr id="0" name=""/>
        <dsp:cNvSpPr/>
      </dsp:nvSpPr>
      <dsp:spPr>
        <a:xfrm>
          <a:off x="355958" y="267084"/>
          <a:ext cx="647197" cy="6471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F5C18EC-1CA4-4FAB-894A-B2854C1BCB97}">
      <dsp:nvSpPr>
        <dsp:cNvPr id="0" name=""/>
        <dsp:cNvSpPr/>
      </dsp:nvSpPr>
      <dsp:spPr>
        <a:xfrm>
          <a:off x="1359113" y="2321"/>
          <a:ext cx="2674992" cy="1176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536" tIns="124536" rIns="124536" bIns="12453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Usabilidade</a:t>
          </a:r>
          <a:endParaRPr lang="en-US" sz="2200" kern="1200" dirty="0"/>
        </a:p>
      </dsp:txBody>
      <dsp:txXfrm>
        <a:off x="1359113" y="2321"/>
        <a:ext cx="2674992" cy="1176721"/>
      </dsp:txXfrm>
    </dsp:sp>
    <dsp:sp modelId="{9A2504DB-3751-4A89-9771-A6AFCA6EF19F}">
      <dsp:nvSpPr>
        <dsp:cNvPr id="0" name=""/>
        <dsp:cNvSpPr/>
      </dsp:nvSpPr>
      <dsp:spPr>
        <a:xfrm>
          <a:off x="4034106" y="2321"/>
          <a:ext cx="1910320" cy="1176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536" tIns="124536" rIns="124536" bIns="12453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kern="1200" dirty="0"/>
            <a:t>Facilidade a Navegar na Aplicação e a Utilizar</a:t>
          </a:r>
          <a:endParaRPr lang="en-US" sz="1600" kern="1200" dirty="0"/>
        </a:p>
      </dsp:txBody>
      <dsp:txXfrm>
        <a:off x="4034106" y="2321"/>
        <a:ext cx="1910320" cy="1176721"/>
      </dsp:txXfrm>
    </dsp:sp>
    <dsp:sp modelId="{B96AA998-8049-414D-A111-3FA4A7A6555B}">
      <dsp:nvSpPr>
        <dsp:cNvPr id="0" name=""/>
        <dsp:cNvSpPr/>
      </dsp:nvSpPr>
      <dsp:spPr>
        <a:xfrm>
          <a:off x="0" y="1473224"/>
          <a:ext cx="5944427" cy="1176721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161800" extrusionH="600" contourW="3000">
          <a:bevelT w="48600" h="18600" prst="relaxedInset"/>
          <a:bevelB w="48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C486AB-B422-403D-BEE6-C77B5BF0E477}">
      <dsp:nvSpPr>
        <dsp:cNvPr id="0" name=""/>
        <dsp:cNvSpPr/>
      </dsp:nvSpPr>
      <dsp:spPr>
        <a:xfrm>
          <a:off x="355958" y="1737986"/>
          <a:ext cx="647197" cy="6471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6E420B6-EF9B-4487-AA90-792161F5237B}">
      <dsp:nvSpPr>
        <dsp:cNvPr id="0" name=""/>
        <dsp:cNvSpPr/>
      </dsp:nvSpPr>
      <dsp:spPr>
        <a:xfrm>
          <a:off x="1359113" y="1473224"/>
          <a:ext cx="4585313" cy="1176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536" tIns="124536" rIns="124536" bIns="12453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 dirty="0"/>
            <a:t>Aprendizagem Eficaz</a:t>
          </a:r>
          <a:endParaRPr lang="en-US" sz="2200" kern="1200" dirty="0"/>
        </a:p>
      </dsp:txBody>
      <dsp:txXfrm>
        <a:off x="1359113" y="1473224"/>
        <a:ext cx="4585313" cy="1176721"/>
      </dsp:txXfrm>
    </dsp:sp>
    <dsp:sp modelId="{9F26453A-99B2-4991-90FD-BE8D6C155338}">
      <dsp:nvSpPr>
        <dsp:cNvPr id="0" name=""/>
        <dsp:cNvSpPr/>
      </dsp:nvSpPr>
      <dsp:spPr>
        <a:xfrm>
          <a:off x="0" y="2944126"/>
          <a:ext cx="5944427" cy="1176721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161800" extrusionH="600" contourW="3000">
          <a:bevelT w="48600" h="18600" prst="relaxedInset"/>
          <a:bevelB w="48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694CFD-EF71-4199-88A6-66569B9D5CB9}">
      <dsp:nvSpPr>
        <dsp:cNvPr id="0" name=""/>
        <dsp:cNvSpPr/>
      </dsp:nvSpPr>
      <dsp:spPr>
        <a:xfrm>
          <a:off x="355958" y="3208889"/>
          <a:ext cx="647197" cy="64719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CF51DAD-B137-4652-86BC-EA5745D7F748}">
      <dsp:nvSpPr>
        <dsp:cNvPr id="0" name=""/>
        <dsp:cNvSpPr/>
      </dsp:nvSpPr>
      <dsp:spPr>
        <a:xfrm>
          <a:off x="1359113" y="2944126"/>
          <a:ext cx="2674992" cy="1176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536" tIns="124536" rIns="124536" bIns="12453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/>
            <a:t>Interatividade</a:t>
          </a:r>
          <a:endParaRPr lang="en-US" sz="2200" kern="1200"/>
        </a:p>
      </dsp:txBody>
      <dsp:txXfrm>
        <a:off x="1359113" y="2944126"/>
        <a:ext cx="2674992" cy="1176721"/>
      </dsp:txXfrm>
    </dsp:sp>
    <dsp:sp modelId="{B461FFFF-759C-418C-A4AB-8D67CAD4EF13}">
      <dsp:nvSpPr>
        <dsp:cNvPr id="0" name=""/>
        <dsp:cNvSpPr/>
      </dsp:nvSpPr>
      <dsp:spPr>
        <a:xfrm>
          <a:off x="4034106" y="2944126"/>
          <a:ext cx="1910320" cy="1176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536" tIns="124536" rIns="124536" bIns="12453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600" kern="1200"/>
            <a:t>Criar uma Experiência Imersiva</a:t>
          </a:r>
          <a:endParaRPr lang="en-US" sz="1600" kern="1200"/>
        </a:p>
      </dsp:txBody>
      <dsp:txXfrm>
        <a:off x="4034106" y="2944126"/>
        <a:ext cx="1910320" cy="1176721"/>
      </dsp:txXfrm>
    </dsp:sp>
    <dsp:sp modelId="{B4655336-32EF-44E1-923E-33F9A47A27CA}">
      <dsp:nvSpPr>
        <dsp:cNvPr id="0" name=""/>
        <dsp:cNvSpPr/>
      </dsp:nvSpPr>
      <dsp:spPr>
        <a:xfrm>
          <a:off x="0" y="4415029"/>
          <a:ext cx="5944427" cy="1176721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161800" extrusionH="600" contourW="3000">
          <a:bevelT w="48600" h="18600" prst="relaxedInset"/>
          <a:bevelB w="48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5B2136-BA75-498B-AFDF-0D65324AEA1D}">
      <dsp:nvSpPr>
        <dsp:cNvPr id="0" name=""/>
        <dsp:cNvSpPr/>
      </dsp:nvSpPr>
      <dsp:spPr>
        <a:xfrm>
          <a:off x="355958" y="4679791"/>
          <a:ext cx="647197" cy="64719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F6D6648-172E-40F8-B7DC-BDF7C81509D4}">
      <dsp:nvSpPr>
        <dsp:cNvPr id="0" name=""/>
        <dsp:cNvSpPr/>
      </dsp:nvSpPr>
      <dsp:spPr>
        <a:xfrm>
          <a:off x="1359113" y="4415029"/>
          <a:ext cx="4585313" cy="11767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536" tIns="124536" rIns="124536" bIns="124536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200" kern="1200"/>
            <a:t>Implementação</a:t>
          </a:r>
          <a:endParaRPr lang="en-US" sz="2200" kern="1200"/>
        </a:p>
      </dsp:txBody>
      <dsp:txXfrm>
        <a:off x="1359113" y="4415029"/>
        <a:ext cx="4585313" cy="11767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e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895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89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83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517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34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65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578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31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997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06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72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5/2/2022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5031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33" r:id="rId6"/>
    <p:sldLayoutId id="2147483728" r:id="rId7"/>
    <p:sldLayoutId id="2147483729" r:id="rId8"/>
    <p:sldLayoutId id="2147483730" r:id="rId9"/>
    <p:sldLayoutId id="2147483732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Graphic 9">
            <a:extLst>
              <a:ext uri="{FF2B5EF4-FFF2-40B4-BE49-F238E27FC236}">
                <a16:creationId xmlns:a16="http://schemas.microsoft.com/office/drawing/2014/main" id="{1B8F0E52-7B96-44E2-BC48-F2D2BAC46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4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4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F60B14-88BB-4AD2-B13D-46DB2A1E4B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676656"/>
            <a:ext cx="5286718" cy="3063240"/>
          </a:xfrm>
        </p:spPr>
        <p:txBody>
          <a:bodyPr>
            <a:normAutofit/>
          </a:bodyPr>
          <a:lstStyle/>
          <a:p>
            <a:r>
              <a:rPr lang="pt-PT" dirty="0"/>
              <a:t>Aprendizagem Interativa para Linguagem Gestual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96850AB-E885-469E-9641-BF20F7DD85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4314933"/>
            <a:ext cx="4563482" cy="2315845"/>
          </a:xfrm>
        </p:spPr>
        <p:txBody>
          <a:bodyPr>
            <a:normAutofit/>
          </a:bodyPr>
          <a:lstStyle/>
          <a:p>
            <a:pPr algn="ctr"/>
            <a:r>
              <a:rPr lang="pt-PT" sz="2200" b="1" dirty="0"/>
              <a:t>Trabalho realizado por:</a:t>
            </a:r>
          </a:p>
          <a:p>
            <a:pPr algn="ctr"/>
            <a:r>
              <a:rPr lang="pt-PT" sz="2200" b="1" dirty="0"/>
              <a:t>Beatriz Lagos Nº2017257129</a:t>
            </a:r>
          </a:p>
          <a:p>
            <a:pPr algn="ctr"/>
            <a:r>
              <a:rPr lang="pt-PT" sz="2200" b="1" dirty="0"/>
              <a:t>Milena Mori Nº2016193815</a:t>
            </a:r>
          </a:p>
          <a:p>
            <a:pPr algn="ctr"/>
            <a:r>
              <a:rPr lang="pt-PT" sz="2200" b="1" dirty="0" err="1"/>
              <a:t>Lucyanno</a:t>
            </a:r>
            <a:r>
              <a:rPr lang="pt-PT" sz="2200" b="1" dirty="0"/>
              <a:t> Frota Nº2016116214</a:t>
            </a:r>
          </a:p>
          <a:p>
            <a:pPr algn="ctr"/>
            <a:r>
              <a:rPr lang="pt-PT" sz="2200" b="1" dirty="0"/>
              <a:t>João Nascimento Nº2016255675</a:t>
            </a:r>
            <a:endParaRPr lang="en-US" sz="2200" b="1" dirty="0"/>
          </a:p>
        </p:txBody>
      </p:sp>
      <p:pic>
        <p:nvPicPr>
          <p:cNvPr id="4" name="Vídeo 3">
            <a:extLst>
              <a:ext uri="{FF2B5EF4-FFF2-40B4-BE49-F238E27FC236}">
                <a16:creationId xmlns:a16="http://schemas.microsoft.com/office/drawing/2014/main" id="{54371C4A-BBE8-0CA2-85F1-912B983D2B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-1" b="283"/>
          <a:stretch/>
        </p:blipFill>
        <p:spPr>
          <a:xfrm>
            <a:off x="5834697" y="1610534"/>
            <a:ext cx="5787349" cy="324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019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Graphic 9">
            <a:extLst>
              <a:ext uri="{FF2B5EF4-FFF2-40B4-BE49-F238E27FC236}">
                <a16:creationId xmlns:a16="http://schemas.microsoft.com/office/drawing/2014/main" id="{61D32E23-CD34-4C85-8167-14669FD3E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818" y="16444"/>
            <a:ext cx="6893328" cy="6846993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0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DBB836-E86E-4283-866D-F84DC403F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pt-PT" sz="3400"/>
              <a:t>Aprendizagem Interativa para Linguagem Gestual</a:t>
            </a:r>
            <a:endParaRPr lang="en-US" sz="340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0E02043F-7F91-4458-B61C-523C545FF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527465"/>
            <a:ext cx="4640729" cy="3887585"/>
          </a:xfrm>
        </p:spPr>
        <p:txBody>
          <a:bodyPr>
            <a:normAutofit/>
          </a:bodyPr>
          <a:lstStyle/>
          <a:p>
            <a:r>
              <a:rPr lang="en-US" dirty="0"/>
              <a:t>Ferramenta de Ensino para </a:t>
            </a:r>
            <a:r>
              <a:rPr lang="en-US" dirty="0" err="1"/>
              <a:t>crianças</a:t>
            </a:r>
            <a:r>
              <a:rPr lang="en-US" dirty="0"/>
              <a:t> com </a:t>
            </a:r>
            <a:r>
              <a:rPr lang="en-US" dirty="0" err="1"/>
              <a:t>deficiências</a:t>
            </a:r>
            <a:r>
              <a:rPr lang="en-US" dirty="0"/>
              <a:t> </a:t>
            </a:r>
            <a:r>
              <a:rPr lang="en-US" dirty="0" err="1"/>
              <a:t>auditivas</a:t>
            </a:r>
            <a:r>
              <a:rPr lang="en-US" dirty="0"/>
              <a:t>.</a:t>
            </a:r>
          </a:p>
          <a:p>
            <a:r>
              <a:rPr lang="en-US" dirty="0" err="1"/>
              <a:t>Ideia</a:t>
            </a:r>
            <a:r>
              <a:rPr lang="en-US" dirty="0"/>
              <a:t>: </a:t>
            </a:r>
            <a:r>
              <a:rPr lang="en-US" dirty="0" err="1"/>
              <a:t>Livros</a:t>
            </a:r>
            <a:r>
              <a:rPr lang="en-US" dirty="0"/>
              <a:t> </a:t>
            </a:r>
            <a:r>
              <a:rPr lang="en-US" dirty="0" err="1"/>
              <a:t>infantis</a:t>
            </a:r>
            <a:r>
              <a:rPr lang="en-US" dirty="0"/>
              <a:t> com </a:t>
            </a:r>
            <a:r>
              <a:rPr lang="en-US" dirty="0" err="1"/>
              <a:t>auxílio</a:t>
            </a:r>
            <a:r>
              <a:rPr lang="en-US" dirty="0"/>
              <a:t> visual (imagens e </a:t>
            </a:r>
            <a:r>
              <a:rPr lang="en-US" dirty="0" err="1"/>
              <a:t>vídeos</a:t>
            </a:r>
            <a:r>
              <a:rPr lang="en-US" dirty="0"/>
              <a:t>) para </a:t>
            </a:r>
            <a:r>
              <a:rPr lang="en-US" dirty="0" err="1"/>
              <a:t>facilitar</a:t>
            </a:r>
            <a:r>
              <a:rPr lang="en-US" dirty="0"/>
              <a:t> a </a:t>
            </a:r>
            <a:r>
              <a:rPr lang="en-US" dirty="0" err="1"/>
              <a:t>compreensão</a:t>
            </a:r>
            <a:r>
              <a:rPr lang="en-US" dirty="0"/>
              <a:t>.</a:t>
            </a:r>
          </a:p>
          <a:p>
            <a:r>
              <a:rPr lang="en-US" dirty="0"/>
              <a:t>(Se </a:t>
            </a:r>
            <a:r>
              <a:rPr lang="en-US" dirty="0" err="1"/>
              <a:t>tivermos</a:t>
            </a:r>
            <a:r>
              <a:rPr lang="en-US" dirty="0"/>
              <a:t> tempo) </a:t>
            </a:r>
            <a:r>
              <a:rPr lang="en-US" dirty="0" err="1"/>
              <a:t>Tornar</a:t>
            </a:r>
            <a:r>
              <a:rPr lang="en-US" dirty="0"/>
              <a:t> </a:t>
            </a:r>
            <a:r>
              <a:rPr lang="en-US" dirty="0" err="1"/>
              <a:t>possível</a:t>
            </a:r>
            <a:r>
              <a:rPr lang="en-US" dirty="0"/>
              <a:t> </a:t>
            </a:r>
            <a:r>
              <a:rPr lang="en-US" dirty="0" err="1"/>
              <a:t>adicionar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livros</a:t>
            </a:r>
            <a:r>
              <a:rPr lang="en-US" dirty="0"/>
              <a:t> do que o(s) built-in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17" name="Content Placeholder 1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25AADF-9FA1-41FC-ACFF-9F2A4B58A2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9388" y="1367960"/>
            <a:ext cx="4659872" cy="425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49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973CFC7D-374D-4D67-8994-8DA9D4E23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F7FA731-5B6E-499C-926D-C2D2D4946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86AF8CF-633E-412E-96E3-67B7B9632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D7166A1-C3C1-4FC8-BE48-DE359B61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Graphic 9">
              <a:extLst>
                <a:ext uri="{FF2B5EF4-FFF2-40B4-BE49-F238E27FC236}">
                  <a16:creationId xmlns:a16="http://schemas.microsoft.com/office/drawing/2014/main" id="{3557B6F1-5BA8-43C0-9951-35E8513BF0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5FA9AA9-0E23-474D-97B8-2998484A9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4CDFD59-E3B8-4EC9-AB9D-EE34EB128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F1A280C6-1700-4098-9578-CD91F8EFB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8FAF8CC6-F036-444B-AEB8-DF82B64BA0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1" name="Texture">
            <a:extLst>
              <a:ext uri="{FF2B5EF4-FFF2-40B4-BE49-F238E27FC236}">
                <a16:creationId xmlns:a16="http://schemas.microsoft.com/office/drawing/2014/main" id="{8592B821-10D5-48C0-8022-A904844B7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1ECD122-30BE-4A8C-8E15-0E7A24503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9484191" cy="1325563"/>
          </a:xfrm>
        </p:spPr>
        <p:txBody>
          <a:bodyPr>
            <a:normAutofit/>
          </a:bodyPr>
          <a:lstStyle/>
          <a:p>
            <a:r>
              <a:rPr lang="pt-PT" dirty="0"/>
              <a:t>Ferramentas a Utilizar</a:t>
            </a:r>
            <a:endParaRPr lang="en-US" dirty="0"/>
          </a:p>
        </p:txBody>
      </p:sp>
      <p:graphicFrame>
        <p:nvGraphicFramePr>
          <p:cNvPr id="5" name="Marcador de Posição de Conteúdo 2">
            <a:extLst>
              <a:ext uri="{FF2B5EF4-FFF2-40B4-BE49-F238E27FC236}">
                <a16:creationId xmlns:a16="http://schemas.microsoft.com/office/drawing/2014/main" id="{52B7616F-BC9E-FFE8-4A19-846C586774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8531126"/>
              </p:ext>
            </p:extLst>
          </p:nvPr>
        </p:nvGraphicFramePr>
        <p:xfrm>
          <a:off x="457200" y="2097088"/>
          <a:ext cx="9484254" cy="4079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Left Brace 2">
            <a:extLst>
              <a:ext uri="{FF2B5EF4-FFF2-40B4-BE49-F238E27FC236}">
                <a16:creationId xmlns:a16="http://schemas.microsoft.com/office/drawing/2014/main" id="{489F0DA3-2FF2-4548-9D58-A7B7609A3BFF}"/>
              </a:ext>
            </a:extLst>
          </p:cNvPr>
          <p:cNvSpPr/>
          <p:nvPr/>
        </p:nvSpPr>
        <p:spPr>
          <a:xfrm rot="16200000">
            <a:off x="6661744" y="2316293"/>
            <a:ext cx="317241" cy="624522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5A18E7-95D1-4123-AB9A-AFBC9C1F8547}"/>
              </a:ext>
            </a:extLst>
          </p:cNvPr>
          <p:cNvSpPr txBox="1"/>
          <p:nvPr/>
        </p:nvSpPr>
        <p:spPr>
          <a:xfrm>
            <a:off x="5542070" y="5728286"/>
            <a:ext cx="2556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Se </a:t>
            </a:r>
            <a:r>
              <a:rPr lang="en-US" sz="2400" dirty="0" err="1"/>
              <a:t>tivermos</a:t>
            </a:r>
            <a:r>
              <a:rPr lang="en-US" sz="2400" dirty="0"/>
              <a:t> tempo</a:t>
            </a:r>
          </a:p>
        </p:txBody>
      </p:sp>
    </p:spTree>
    <p:extLst>
      <p:ext uri="{BB962C8B-B14F-4D97-AF65-F5344CB8AC3E}">
        <p14:creationId xmlns:p14="http://schemas.microsoft.com/office/powerpoint/2010/main" val="3023108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DFD337-8647-4B3F-8AF1-58FCCB874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340" y="1148016"/>
            <a:ext cx="3848935" cy="2164104"/>
          </a:xfrm>
        </p:spPr>
        <p:txBody>
          <a:bodyPr>
            <a:normAutofit/>
          </a:bodyPr>
          <a:lstStyle/>
          <a:p>
            <a:r>
              <a:rPr lang="pt-PT" dirty="0"/>
              <a:t>Papel de Cada Elemento</a:t>
            </a:r>
            <a:endParaRPr lang="en-US" dirty="0"/>
          </a:p>
        </p:txBody>
      </p:sp>
      <p:graphicFrame>
        <p:nvGraphicFramePr>
          <p:cNvPr id="5" name="Marcador de Posição de Conteúdo 2">
            <a:extLst>
              <a:ext uri="{FF2B5EF4-FFF2-40B4-BE49-F238E27FC236}">
                <a16:creationId xmlns:a16="http://schemas.microsoft.com/office/drawing/2014/main" id="{708B96DC-F670-4B42-3399-88FFD2F8FD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5061627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247688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BA533261-94EC-4494-86AB-1382C7333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B06ABDF2-57ED-4DC5-BB96-62CEE5DBD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06D5EDC2-3737-4DED-AB3C-B42358F815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15" name="Graphic 9">
            <a:extLst>
              <a:ext uri="{FF2B5EF4-FFF2-40B4-BE49-F238E27FC236}">
                <a16:creationId xmlns:a16="http://schemas.microsoft.com/office/drawing/2014/main" id="{089C1A08-A75B-45D5-8A9D-680682C13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48410" y="0"/>
            <a:ext cx="6858000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ln w="933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Texture">
            <a:extLst>
              <a:ext uri="{FF2B5EF4-FFF2-40B4-BE49-F238E27FC236}">
                <a16:creationId xmlns:a16="http://schemas.microsoft.com/office/drawing/2014/main" id="{51B4E1F8-DA38-44DA-8B73-7EC281F24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2497BB-1B2A-4504-AC1A-60C4BE203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668049"/>
            <a:ext cx="4595834" cy="5594074"/>
          </a:xfrm>
        </p:spPr>
        <p:txBody>
          <a:bodyPr anchor="ctr">
            <a:normAutofit/>
          </a:bodyPr>
          <a:lstStyle/>
          <a:p>
            <a:r>
              <a:rPr lang="pt-PT">
                <a:solidFill>
                  <a:schemeClr val="bg1"/>
                </a:solidFill>
              </a:rPr>
              <a:t>Identificação das Dificuldades</a:t>
            </a: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5" name="Marcador de Posição de Conteúdo 2">
            <a:extLst>
              <a:ext uri="{FF2B5EF4-FFF2-40B4-BE49-F238E27FC236}">
                <a16:creationId xmlns:a16="http://schemas.microsoft.com/office/drawing/2014/main" id="{82EA234E-DECE-63A3-7513-AA42EA4DA2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6036959"/>
              </p:ext>
            </p:extLst>
          </p:nvPr>
        </p:nvGraphicFramePr>
        <p:xfrm>
          <a:off x="5805612" y="668049"/>
          <a:ext cx="5944427" cy="55940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3805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4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50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52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Color Fill">
            <a:extLst>
              <a:ext uri="{FF2B5EF4-FFF2-40B4-BE49-F238E27FC236}">
                <a16:creationId xmlns:a16="http://schemas.microsoft.com/office/drawing/2014/main" id="{96AE4BD0-E2D6-4FE1-9295-59E338A45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7" y="-1"/>
            <a:ext cx="12195048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CF5058-8C7B-4F67-844E-39295773B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76656"/>
            <a:ext cx="3277432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Obrigado Pela Atenção!</a:t>
            </a:r>
          </a:p>
        </p:txBody>
      </p:sp>
      <p:pic>
        <p:nvPicPr>
          <p:cNvPr id="5" name="Picture 4" descr="Figura humana de madeira">
            <a:extLst>
              <a:ext uri="{FF2B5EF4-FFF2-40B4-BE49-F238E27FC236}">
                <a16:creationId xmlns:a16="http://schemas.microsoft.com/office/drawing/2014/main" id="{D27B6BEB-F60B-FC7D-B10F-76CFAC1200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848" b="-1"/>
          <a:stretch/>
        </p:blipFill>
        <p:spPr>
          <a:xfrm>
            <a:off x="3957208" y="10"/>
            <a:ext cx="8234792" cy="6857990"/>
          </a:xfrm>
          <a:custGeom>
            <a:avLst/>
            <a:gdLst/>
            <a:ahLst/>
            <a:cxnLst/>
            <a:rect l="l" t="t" r="r" b="b"/>
            <a:pathLst>
              <a:path w="8234792" h="6821666">
                <a:moveTo>
                  <a:pt x="2322410" y="0"/>
                </a:moveTo>
                <a:lnTo>
                  <a:pt x="8234792" y="0"/>
                </a:lnTo>
                <a:lnTo>
                  <a:pt x="8234792" y="4503719"/>
                </a:lnTo>
                <a:lnTo>
                  <a:pt x="8215888" y="4629599"/>
                </a:lnTo>
                <a:cubicBezTo>
                  <a:pt x="8049795" y="5454493"/>
                  <a:pt x="7647096" y="6191792"/>
                  <a:pt x="7082996" y="6765066"/>
                </a:cubicBezTo>
                <a:lnTo>
                  <a:pt x="7021717" y="6821666"/>
                </a:lnTo>
                <a:lnTo>
                  <a:pt x="0" y="6821666"/>
                </a:lnTo>
                <a:lnTo>
                  <a:pt x="0" y="3790727"/>
                </a:lnTo>
                <a:cubicBezTo>
                  <a:pt x="0" y="2186928"/>
                  <a:pt x="879517" y="791919"/>
                  <a:pt x="2175128" y="7665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20836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ropicVTI">
  <a:themeElements>
    <a:clrScheme name="Tropic">
      <a:dk1>
        <a:srgbClr val="000000"/>
      </a:dk1>
      <a:lt1>
        <a:sysClr val="window" lastClr="FFFFFF"/>
      </a:lt1>
      <a:dk2>
        <a:srgbClr val="09392F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68E74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136</Words>
  <Application>Microsoft Office PowerPoint</Application>
  <PresentationFormat>Widescreen</PresentationFormat>
  <Paragraphs>32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Nova</vt:lpstr>
      <vt:lpstr>TropicVTI</vt:lpstr>
      <vt:lpstr>Aprendizagem Interativa para Linguagem Gestual</vt:lpstr>
      <vt:lpstr>Aprendizagem Interativa para Linguagem Gestual</vt:lpstr>
      <vt:lpstr>Ferramentas a Utilizar</vt:lpstr>
      <vt:lpstr>Papel de Cada Elemento</vt:lpstr>
      <vt:lpstr>Identificação das Dificuldades</vt:lpstr>
      <vt:lpstr>Obrigado Pela Atenção!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Aprendizagem Interativa para Linguagem Gestual</dc:title>
  <dc:creator>Carlos Alberto</dc:creator>
  <cp:lastModifiedBy>Milena Mori</cp:lastModifiedBy>
  <cp:revision>8</cp:revision>
  <dcterms:created xsi:type="dcterms:W3CDTF">2022-05-01T20:02:22Z</dcterms:created>
  <dcterms:modified xsi:type="dcterms:W3CDTF">2022-05-02T13:51:09Z</dcterms:modified>
</cp:coreProperties>
</file>

<file path=docProps/thumbnail.jpeg>
</file>